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5"/>
  </p:notesMasterIdLst>
  <p:handoutMasterIdLst>
    <p:handoutMasterId r:id="rId76"/>
  </p:handoutMasterIdLst>
  <p:sldIdLst>
    <p:sldId id="256" r:id="rId2"/>
    <p:sldId id="267" r:id="rId3"/>
    <p:sldId id="268" r:id="rId4"/>
    <p:sldId id="269" r:id="rId5"/>
    <p:sldId id="270" r:id="rId6"/>
    <p:sldId id="271" r:id="rId7"/>
    <p:sldId id="273" r:id="rId8"/>
    <p:sldId id="274" r:id="rId9"/>
    <p:sldId id="275" r:id="rId10"/>
    <p:sldId id="276" r:id="rId11"/>
    <p:sldId id="277" r:id="rId12"/>
    <p:sldId id="278" r:id="rId13"/>
    <p:sldId id="279" r:id="rId14"/>
    <p:sldId id="280" r:id="rId15"/>
    <p:sldId id="281" r:id="rId16"/>
    <p:sldId id="282" r:id="rId17"/>
    <p:sldId id="288" r:id="rId18"/>
    <p:sldId id="283" r:id="rId19"/>
    <p:sldId id="284" r:id="rId20"/>
    <p:sldId id="285" r:id="rId21"/>
    <p:sldId id="291" r:id="rId22"/>
    <p:sldId id="286" r:id="rId23"/>
    <p:sldId id="287" r:id="rId24"/>
    <p:sldId id="289" r:id="rId25"/>
    <p:sldId id="290" r:id="rId26"/>
    <p:sldId id="292" r:id="rId27"/>
    <p:sldId id="293" r:id="rId28"/>
    <p:sldId id="294" r:id="rId29"/>
    <p:sldId id="295" r:id="rId30"/>
    <p:sldId id="296" r:id="rId31"/>
    <p:sldId id="297" r:id="rId32"/>
    <p:sldId id="298" r:id="rId33"/>
    <p:sldId id="299" r:id="rId34"/>
    <p:sldId id="300" r:id="rId35"/>
    <p:sldId id="301" r:id="rId36"/>
    <p:sldId id="302" r:id="rId37"/>
    <p:sldId id="303" r:id="rId38"/>
    <p:sldId id="304" r:id="rId39"/>
    <p:sldId id="305" r:id="rId40"/>
    <p:sldId id="306" r:id="rId41"/>
    <p:sldId id="307" r:id="rId42"/>
    <p:sldId id="308" r:id="rId43"/>
    <p:sldId id="309" r:id="rId44"/>
    <p:sldId id="310" r:id="rId45"/>
    <p:sldId id="312" r:id="rId46"/>
    <p:sldId id="311" r:id="rId47"/>
    <p:sldId id="313" r:id="rId48"/>
    <p:sldId id="314" r:id="rId49"/>
    <p:sldId id="315" r:id="rId50"/>
    <p:sldId id="316" r:id="rId51"/>
    <p:sldId id="317" r:id="rId52"/>
    <p:sldId id="319" r:id="rId53"/>
    <p:sldId id="318" r:id="rId54"/>
    <p:sldId id="321" r:id="rId55"/>
    <p:sldId id="322" r:id="rId56"/>
    <p:sldId id="323" r:id="rId57"/>
    <p:sldId id="324" r:id="rId58"/>
    <p:sldId id="325" r:id="rId59"/>
    <p:sldId id="326" r:id="rId60"/>
    <p:sldId id="327" r:id="rId61"/>
    <p:sldId id="328" r:id="rId62"/>
    <p:sldId id="329" r:id="rId63"/>
    <p:sldId id="330" r:id="rId64"/>
    <p:sldId id="331" r:id="rId65"/>
    <p:sldId id="332" r:id="rId66"/>
    <p:sldId id="333" r:id="rId67"/>
    <p:sldId id="334" r:id="rId68"/>
    <p:sldId id="335" r:id="rId69"/>
    <p:sldId id="336" r:id="rId70"/>
    <p:sldId id="337" r:id="rId71"/>
    <p:sldId id="272" r:id="rId72"/>
    <p:sldId id="338" r:id="rId73"/>
    <p:sldId id="320" r:id="rId74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1C25DE4-BCB6-4E87-9795-4A924227221D}">
          <p14:sldIdLst>
            <p14:sldId id="256"/>
          </p14:sldIdLst>
        </p14:section>
        <p14:section name="Tutorial - Quick Start" id="{A0C55BFF-E4B1-4023-8B93-331C94247258}">
          <p14:sldIdLst>
            <p14:sldId id="267"/>
            <p14:sldId id="268"/>
            <p14:sldId id="269"/>
            <p14:sldId id="270"/>
            <p14:sldId id="271"/>
          </p14:sldIdLst>
        </p14:section>
        <p14:section name="Tutorial - Homepage Examples" id="{A36C5EA5-BE0D-4B67-A46D-97AD6025E5FF}">
          <p14:sldIdLst>
            <p14:sldId id="273"/>
            <p14:sldId id="274"/>
            <p14:sldId id="275"/>
            <p14:sldId id="276"/>
            <p14:sldId id="277"/>
          </p14:sldIdLst>
        </p14:section>
        <p14:section name="Tutorial - Output Settings" id="{7F520405-7784-4B2D-9178-B5FA153AB5DC}">
          <p14:sldIdLst>
            <p14:sldId id="278"/>
          </p14:sldIdLst>
        </p14:section>
        <p14:section name="Tutorial - Building Blocks" id="{C2CB4489-0005-4B81-93CE-7371E2D9BF16}">
          <p14:sldIdLst>
            <p14:sldId id="279"/>
            <p14:sldId id="280"/>
            <p14:sldId id="281"/>
            <p14:sldId id="282"/>
            <p14:sldId id="288"/>
            <p14:sldId id="283"/>
            <p14:sldId id="284"/>
            <p14:sldId id="285"/>
            <p14:sldId id="291"/>
            <p14:sldId id="286"/>
            <p14:sldId id="287"/>
            <p14:sldId id="289"/>
            <p14:sldId id="290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  <p14:sldId id="312"/>
            <p14:sldId id="311"/>
            <p14:sldId id="313"/>
            <p14:sldId id="314"/>
            <p14:sldId id="315"/>
            <p14:sldId id="316"/>
            <p14:sldId id="317"/>
          </p14:sldIdLst>
        </p14:section>
        <p14:section name="Example Gallery - 1. basic concepts" id="{4FB71397-0229-467B-AEC8-671B40C51478}">
          <p14:sldIdLst>
            <p14:sldId id="319"/>
            <p14:sldId id="318"/>
            <p14:sldId id="321"/>
            <p14:sldId id="322"/>
            <p14:sldId id="323"/>
            <p14:sldId id="324"/>
          </p14:sldIdLst>
        </p14:section>
        <p14:section name="Example Gallery - 2. animations" id="{D5E2C743-4198-4187-9625-BB45633CE23D}">
          <p14:sldIdLst>
            <p14:sldId id="325"/>
            <p14:sldId id="326"/>
            <p14:sldId id="327"/>
            <p14:sldId id="328"/>
            <p14:sldId id="329"/>
            <p14:sldId id="330"/>
            <p14:sldId id="331"/>
            <p14:sldId id="332"/>
          </p14:sldIdLst>
        </p14:section>
        <p14:section name="Example Gallery - 3. Plotting" id="{5833C002-AFA4-4721-9C9E-51E489A89A05}">
          <p14:sldIdLst>
            <p14:sldId id="333"/>
            <p14:sldId id="334"/>
            <p14:sldId id="335"/>
            <p14:sldId id="336"/>
            <p14:sldId id="337"/>
          </p14:sldIdLst>
        </p14:section>
        <p14:section name="Reference Manual" id="{1AAD507F-0026-41FE-893E-88C0D981F577}">
          <p14:sldIdLst/>
        </p14:section>
        <p14:section name="Udemy" id="{61D4A0FB-23D1-4A58-B3C6-86E5BDFA3F31}">
          <p14:sldIdLst>
            <p14:sldId id="272"/>
            <p14:sldId id="338"/>
            <p14:sldId id="32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5" pos="3839">
          <p15:clr>
            <a:srgbClr val="A4A3A4"/>
          </p15:clr>
        </p15:guide>
        <p15:guide id="6" pos="100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howGuides="1">
      <p:cViewPr varScale="1">
        <p:scale>
          <a:sx n="102" d="100"/>
          <a:sy n="102" d="100"/>
        </p:scale>
        <p:origin x="954" y="318"/>
      </p:cViewPr>
      <p:guideLst>
        <p:guide orient="horz" pos="2160"/>
        <p:guide pos="3839"/>
        <p:guide pos="1007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2838" y="1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4A4E313-56E0-4CE7-BB95-F6A44BDD079A}" type="doc">
      <dgm:prSet loTypeId="urn:microsoft.com/office/officeart/2005/8/layout/process5" loCatId="process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6FB9750A-C50E-47D1-9344-6364E98753F0}">
      <dgm:prSet phldrT="[Text]" custT="1"/>
      <dgm:spPr/>
      <dgm:t>
        <a:bodyPr/>
        <a:lstStyle/>
        <a:p>
          <a:r>
            <a:rPr lang="en-US" sz="1400" b="1" dirty="0" err="1"/>
            <a:t>Animation.begin</a:t>
          </a:r>
          <a:r>
            <a:rPr lang="en-US" sz="1400" b="1" dirty="0"/>
            <a:t>()</a:t>
          </a:r>
        </a:p>
      </dgm:t>
    </dgm:pt>
    <dgm:pt modelId="{02961A28-E71F-4CAE-9378-AEB1C3B0280B}" type="parTrans" cxnId="{7021BE8E-742D-45C5-81C3-2AA143C6A4AB}">
      <dgm:prSet/>
      <dgm:spPr/>
      <dgm:t>
        <a:bodyPr/>
        <a:lstStyle/>
        <a:p>
          <a:endParaRPr lang="en-US" sz="4000" b="1"/>
        </a:p>
      </dgm:t>
    </dgm:pt>
    <dgm:pt modelId="{485A34CA-7809-4AA0-A30F-6D5E0355B51D}" type="sibTrans" cxnId="{7021BE8E-742D-45C5-81C3-2AA143C6A4AB}">
      <dgm:prSet custT="1"/>
      <dgm:spPr/>
      <dgm:t>
        <a:bodyPr/>
        <a:lstStyle/>
        <a:p>
          <a:endParaRPr lang="en-US" sz="4000" b="1"/>
        </a:p>
      </dgm:t>
    </dgm:pt>
    <dgm:pt modelId="{ECD7B53D-B228-41ED-9E70-6F3EA2224CFA}">
      <dgm:prSet phldrT="[Text]" custT="1"/>
      <dgm:spPr/>
      <dgm:t>
        <a:bodyPr/>
        <a:lstStyle/>
        <a:p>
          <a:r>
            <a:rPr lang="en-US" sz="1400" b="1" dirty="0" err="1"/>
            <a:t>Scene.play</a:t>
          </a:r>
          <a:r>
            <a:rPr lang="en-US" sz="1400" b="1" dirty="0"/>
            <a:t>()</a:t>
          </a:r>
        </a:p>
      </dgm:t>
    </dgm:pt>
    <dgm:pt modelId="{1E2EAE44-2059-4215-8B2C-9463F7D74FD0}" type="parTrans" cxnId="{DA13E545-E568-406E-935B-A0459A06C30D}">
      <dgm:prSet/>
      <dgm:spPr/>
      <dgm:t>
        <a:bodyPr/>
        <a:lstStyle/>
        <a:p>
          <a:endParaRPr lang="en-US" sz="4000" b="1"/>
        </a:p>
      </dgm:t>
    </dgm:pt>
    <dgm:pt modelId="{2828AB71-9CE0-40B5-A268-6584372F9ECF}" type="sibTrans" cxnId="{DA13E545-E568-406E-935B-A0459A06C30D}">
      <dgm:prSet custT="1"/>
      <dgm:spPr/>
      <dgm:t>
        <a:bodyPr/>
        <a:lstStyle/>
        <a:p>
          <a:endParaRPr lang="en-US" sz="4000" b="1"/>
        </a:p>
      </dgm:t>
    </dgm:pt>
    <dgm:pt modelId="{8EA70E31-731D-46CF-B6C5-A2BA3922878E}">
      <dgm:prSet phldrT="[Text]" custT="1"/>
      <dgm:spPr/>
      <dgm:t>
        <a:bodyPr/>
        <a:lstStyle/>
        <a:p>
          <a:r>
            <a:rPr lang="en-US" sz="1400" b="1" dirty="0" err="1"/>
            <a:t>CairoRenderer.save_static_frame_data</a:t>
          </a:r>
          <a:r>
            <a:rPr lang="en-US" sz="1400" b="1" dirty="0"/>
            <a:t>()</a:t>
          </a:r>
        </a:p>
      </dgm:t>
    </dgm:pt>
    <dgm:pt modelId="{0FC535CC-A86B-41E8-8DB2-7E7D4B93CB0E}" type="parTrans" cxnId="{B29B3A9C-A32F-471F-82E9-6265AA0D36DA}">
      <dgm:prSet/>
      <dgm:spPr/>
      <dgm:t>
        <a:bodyPr/>
        <a:lstStyle/>
        <a:p>
          <a:endParaRPr lang="en-US" sz="4000" b="1"/>
        </a:p>
      </dgm:t>
    </dgm:pt>
    <dgm:pt modelId="{414E2DC5-A37C-47E9-B6E9-CB112E1C8C08}" type="sibTrans" cxnId="{B29B3A9C-A32F-471F-82E9-6265AA0D36DA}">
      <dgm:prSet custT="1"/>
      <dgm:spPr/>
      <dgm:t>
        <a:bodyPr/>
        <a:lstStyle/>
        <a:p>
          <a:endParaRPr lang="en-US" sz="4000" b="1"/>
        </a:p>
      </dgm:t>
    </dgm:pt>
    <dgm:pt modelId="{9F6AF1D5-AFE0-4E74-B4EC-8ED98F3D38E4}">
      <dgm:prSet phldrT="[Text]" custT="1"/>
      <dgm:spPr/>
      <dgm:t>
        <a:bodyPr/>
        <a:lstStyle/>
        <a:p>
          <a:r>
            <a:rPr lang="en-US" sz="1400" b="1" dirty="0" err="1"/>
            <a:t>Scene.play_internal</a:t>
          </a:r>
          <a:r>
            <a:rPr lang="en-US" sz="1400" b="1" dirty="0"/>
            <a:t>()</a:t>
          </a:r>
        </a:p>
      </dgm:t>
    </dgm:pt>
    <dgm:pt modelId="{FB9C0C02-3213-4FF2-8AD9-9F989EB38515}" type="parTrans" cxnId="{CAD3A38D-402F-4C8D-B15E-E816474EE3BB}">
      <dgm:prSet/>
      <dgm:spPr/>
      <dgm:t>
        <a:bodyPr/>
        <a:lstStyle/>
        <a:p>
          <a:endParaRPr lang="en-US" sz="4000" b="1"/>
        </a:p>
      </dgm:t>
    </dgm:pt>
    <dgm:pt modelId="{BA395964-83F0-4067-9C87-763C3B3205EC}" type="sibTrans" cxnId="{CAD3A38D-402F-4C8D-B15E-E816474EE3BB}">
      <dgm:prSet custT="1"/>
      <dgm:spPr/>
      <dgm:t>
        <a:bodyPr/>
        <a:lstStyle/>
        <a:p>
          <a:endParaRPr lang="en-US" sz="4000" b="1"/>
        </a:p>
      </dgm:t>
    </dgm:pt>
    <dgm:pt modelId="{2E792696-6254-4B95-A43D-C7815DE8EE5C}">
      <dgm:prSet phldrT="[Text]" custT="1"/>
      <dgm:spPr/>
      <dgm:t>
        <a:bodyPr/>
        <a:lstStyle/>
        <a:p>
          <a:r>
            <a:rPr lang="en-US" sz="1400" b="1" dirty="0"/>
            <a:t>Camera</a:t>
          </a:r>
        </a:p>
      </dgm:t>
    </dgm:pt>
    <dgm:pt modelId="{016A06DC-FA2B-4042-9D3F-3E25FD2BEB83}" type="parTrans" cxnId="{6A3D66F0-A1D4-41BC-AFBE-F06B04D05F5A}">
      <dgm:prSet/>
      <dgm:spPr/>
      <dgm:t>
        <a:bodyPr/>
        <a:lstStyle/>
        <a:p>
          <a:endParaRPr lang="en-US" sz="4000" b="1"/>
        </a:p>
      </dgm:t>
    </dgm:pt>
    <dgm:pt modelId="{4A20C512-6D58-4689-97A6-7480E1B306CC}" type="sibTrans" cxnId="{6A3D66F0-A1D4-41BC-AFBE-F06B04D05F5A}">
      <dgm:prSet custT="1"/>
      <dgm:spPr/>
      <dgm:t>
        <a:bodyPr/>
        <a:lstStyle/>
        <a:p>
          <a:endParaRPr lang="en-US" sz="4000" b="1"/>
        </a:p>
      </dgm:t>
    </dgm:pt>
    <dgm:pt modelId="{CC86AC0D-7066-43D9-BF01-C76C64DC7DA1}">
      <dgm:prSet phldrT="[Text]" custT="1"/>
      <dgm:spPr/>
      <dgm:t>
        <a:bodyPr/>
        <a:lstStyle/>
        <a:p>
          <a:r>
            <a:rPr lang="en-US" sz="1400" b="1" dirty="0" err="1"/>
            <a:t>SceneFileWriter</a:t>
          </a:r>
          <a:endParaRPr lang="en-US" sz="1400" b="1" dirty="0"/>
        </a:p>
      </dgm:t>
    </dgm:pt>
    <dgm:pt modelId="{749BF129-2290-490F-945E-B6D242085E8B}" type="parTrans" cxnId="{8119279B-7B80-413A-9D17-06B74249719D}">
      <dgm:prSet/>
      <dgm:spPr/>
      <dgm:t>
        <a:bodyPr/>
        <a:lstStyle/>
        <a:p>
          <a:endParaRPr lang="en-US" sz="4000" b="1"/>
        </a:p>
      </dgm:t>
    </dgm:pt>
    <dgm:pt modelId="{DDB67728-AE29-4BA8-9C92-CB1A00E7B144}" type="sibTrans" cxnId="{8119279B-7B80-413A-9D17-06B74249719D}">
      <dgm:prSet custT="1"/>
      <dgm:spPr/>
      <dgm:t>
        <a:bodyPr/>
        <a:lstStyle/>
        <a:p>
          <a:endParaRPr lang="en-US" sz="4000" b="1"/>
        </a:p>
      </dgm:t>
    </dgm:pt>
    <dgm:pt modelId="{684D8F63-BB69-4945-8067-3BBB751B6D9F}">
      <dgm:prSet phldrT="[Text]" custT="1"/>
      <dgm:spPr/>
      <dgm:t>
        <a:bodyPr/>
        <a:lstStyle/>
        <a:p>
          <a:r>
            <a:rPr lang="en-US" sz="1400" b="1" dirty="0" err="1"/>
            <a:t>Animation.finish</a:t>
          </a:r>
          <a:r>
            <a:rPr lang="en-US" sz="1400" b="1" dirty="0"/>
            <a:t>()</a:t>
          </a:r>
        </a:p>
      </dgm:t>
    </dgm:pt>
    <dgm:pt modelId="{FF7DDA8A-E0F9-41CB-9FB5-2BC502257625}" type="parTrans" cxnId="{8ED0FB11-7992-4D60-B0B4-8D2960B8C153}">
      <dgm:prSet/>
      <dgm:spPr/>
      <dgm:t>
        <a:bodyPr/>
        <a:lstStyle/>
        <a:p>
          <a:endParaRPr lang="en-US" sz="4000" b="1"/>
        </a:p>
      </dgm:t>
    </dgm:pt>
    <dgm:pt modelId="{67664804-F928-4D99-B9AE-F63EC901426E}" type="sibTrans" cxnId="{8ED0FB11-7992-4D60-B0B4-8D2960B8C153}">
      <dgm:prSet custT="1"/>
      <dgm:spPr/>
      <dgm:t>
        <a:bodyPr/>
        <a:lstStyle/>
        <a:p>
          <a:endParaRPr lang="en-US" sz="4000" b="1"/>
        </a:p>
      </dgm:t>
    </dgm:pt>
    <dgm:pt modelId="{AC8273E1-41F1-49DD-9291-DAE1D088FDB2}">
      <dgm:prSet phldrT="[Text]" custT="1"/>
      <dgm:spPr/>
      <dgm:t>
        <a:bodyPr/>
        <a:lstStyle/>
        <a:p>
          <a:r>
            <a:rPr lang="en-US" sz="1400" b="1" dirty="0" err="1"/>
            <a:t>Animation.clean_up_from_scene</a:t>
          </a:r>
          <a:r>
            <a:rPr lang="en-US" sz="1400" b="1" dirty="0"/>
            <a:t>()</a:t>
          </a:r>
        </a:p>
      </dgm:t>
    </dgm:pt>
    <dgm:pt modelId="{9B8850AB-BE93-4756-928A-B91B0315B9CA}" type="parTrans" cxnId="{C4033F7D-F2EC-4D19-A968-B9D83E9FE825}">
      <dgm:prSet/>
      <dgm:spPr/>
      <dgm:t>
        <a:bodyPr/>
        <a:lstStyle/>
        <a:p>
          <a:endParaRPr lang="en-US" sz="4000" b="1"/>
        </a:p>
      </dgm:t>
    </dgm:pt>
    <dgm:pt modelId="{A7AD8864-277F-43C5-9849-4CC3AA45B284}" type="sibTrans" cxnId="{C4033F7D-F2EC-4D19-A968-B9D83E9FE825}">
      <dgm:prSet custT="1"/>
      <dgm:spPr/>
      <dgm:t>
        <a:bodyPr/>
        <a:lstStyle/>
        <a:p>
          <a:endParaRPr lang="en-US" sz="4000" b="1"/>
        </a:p>
      </dgm:t>
    </dgm:pt>
    <dgm:pt modelId="{A2BA110B-E410-4BED-8315-F37EEC7A593F}">
      <dgm:prSet phldrT="[Text]" custT="1"/>
      <dgm:spPr/>
      <dgm:t>
        <a:bodyPr/>
        <a:lstStyle/>
        <a:p>
          <a:r>
            <a:rPr lang="en-US" sz="1400" b="1" dirty="0" err="1"/>
            <a:t>Scene.wait</a:t>
          </a:r>
          <a:r>
            <a:rPr lang="en-US" sz="1400" b="1" dirty="0"/>
            <a:t>()</a:t>
          </a:r>
        </a:p>
      </dgm:t>
    </dgm:pt>
    <dgm:pt modelId="{873D1767-66B7-4EBB-8DCC-D2533CE03187}" type="parTrans" cxnId="{F20FF957-B35A-4AFD-99C3-E71DCA9FDBDA}">
      <dgm:prSet/>
      <dgm:spPr/>
      <dgm:t>
        <a:bodyPr/>
        <a:lstStyle/>
        <a:p>
          <a:endParaRPr lang="en-US" sz="1400" b="1"/>
        </a:p>
      </dgm:t>
    </dgm:pt>
    <dgm:pt modelId="{1047DDB7-447E-4E91-8E42-EE27BDD614B7}" type="sibTrans" cxnId="{F20FF957-B35A-4AFD-99C3-E71DCA9FDBDA}">
      <dgm:prSet custT="1"/>
      <dgm:spPr/>
      <dgm:t>
        <a:bodyPr/>
        <a:lstStyle/>
        <a:p>
          <a:endParaRPr lang="en-US" sz="1400" b="1"/>
        </a:p>
      </dgm:t>
    </dgm:pt>
    <dgm:pt modelId="{9BEFB236-83CA-4168-B560-AAFF82E5421C}">
      <dgm:prSet phldrT="[Text]" custT="1"/>
      <dgm:spPr/>
      <dgm:t>
        <a:bodyPr/>
        <a:lstStyle/>
        <a:p>
          <a:r>
            <a:rPr lang="en-US" sz="1400" b="1" dirty="0" err="1"/>
            <a:t>Scene.construct</a:t>
          </a:r>
          <a:r>
            <a:rPr lang="en-US" sz="1400" b="1" dirty="0"/>
            <a:t>()</a:t>
          </a:r>
        </a:p>
      </dgm:t>
    </dgm:pt>
    <dgm:pt modelId="{7918A7AB-C48F-4D49-8AB4-981364F2D87D}" type="parTrans" cxnId="{7F66E09C-8976-40C1-9539-0DD50A77B569}">
      <dgm:prSet/>
      <dgm:spPr/>
      <dgm:t>
        <a:bodyPr/>
        <a:lstStyle/>
        <a:p>
          <a:endParaRPr lang="en-US" sz="1400" b="1"/>
        </a:p>
      </dgm:t>
    </dgm:pt>
    <dgm:pt modelId="{DF7ED60E-237C-47F6-8E77-4C76BD5AB9A5}" type="sibTrans" cxnId="{7F66E09C-8976-40C1-9539-0DD50A77B569}">
      <dgm:prSet custT="1"/>
      <dgm:spPr/>
      <dgm:t>
        <a:bodyPr/>
        <a:lstStyle/>
        <a:p>
          <a:endParaRPr lang="en-US" sz="1400" b="1"/>
        </a:p>
      </dgm:t>
    </dgm:pt>
    <dgm:pt modelId="{C9DF09E9-AE07-426F-81E1-46750D23FC68}">
      <dgm:prSet phldrT="[Text]" custT="1"/>
      <dgm:spPr/>
      <dgm:t>
        <a:bodyPr/>
        <a:lstStyle/>
        <a:p>
          <a:r>
            <a:rPr lang="en-US" sz="1400" b="1" dirty="0" err="1"/>
            <a:t>Scene.tear_down</a:t>
          </a:r>
          <a:r>
            <a:rPr lang="en-US" sz="1400" b="1" dirty="0"/>
            <a:t>()</a:t>
          </a:r>
        </a:p>
      </dgm:t>
    </dgm:pt>
    <dgm:pt modelId="{D8F56E35-22CA-4918-BF25-956E628662F8}" type="parTrans" cxnId="{7D775379-24C4-4A15-B236-CF7F8CA1F79A}">
      <dgm:prSet/>
      <dgm:spPr/>
      <dgm:t>
        <a:bodyPr/>
        <a:lstStyle/>
        <a:p>
          <a:endParaRPr lang="en-US" sz="1400" b="1"/>
        </a:p>
      </dgm:t>
    </dgm:pt>
    <dgm:pt modelId="{8CBDC030-8934-459C-A8D7-7A65D876AA85}" type="sibTrans" cxnId="{7D775379-24C4-4A15-B236-CF7F8CA1F79A}">
      <dgm:prSet custT="1"/>
      <dgm:spPr/>
      <dgm:t>
        <a:bodyPr/>
        <a:lstStyle/>
        <a:p>
          <a:endParaRPr lang="en-US" sz="1400" b="1"/>
        </a:p>
      </dgm:t>
    </dgm:pt>
    <dgm:pt modelId="{CDD2E656-5091-4C1B-B909-CA8595227344}">
      <dgm:prSet phldrT="[Text]" custT="1"/>
      <dgm:spPr/>
      <dgm:t>
        <a:bodyPr/>
        <a:lstStyle/>
        <a:p>
          <a:r>
            <a:rPr lang="en-US" sz="1400" b="1" dirty="0" err="1"/>
            <a:t>SceneFileWriter.finish</a:t>
          </a:r>
          <a:r>
            <a:rPr lang="en-US" sz="1400" b="1" dirty="0"/>
            <a:t>()</a:t>
          </a:r>
        </a:p>
      </dgm:t>
    </dgm:pt>
    <dgm:pt modelId="{2347DB90-D033-4B76-93CA-EBFCC279C7F8}" type="parTrans" cxnId="{8F45663B-8A9B-4DD8-92B1-C2905E92D1E1}">
      <dgm:prSet/>
      <dgm:spPr/>
      <dgm:t>
        <a:bodyPr/>
        <a:lstStyle/>
        <a:p>
          <a:endParaRPr lang="en-US" sz="1400" b="1"/>
        </a:p>
      </dgm:t>
    </dgm:pt>
    <dgm:pt modelId="{BFBB7DCE-7E57-4A5A-871E-F1F9A135DD48}" type="sibTrans" cxnId="{8F45663B-8A9B-4DD8-92B1-C2905E92D1E1}">
      <dgm:prSet/>
      <dgm:spPr/>
      <dgm:t>
        <a:bodyPr/>
        <a:lstStyle/>
        <a:p>
          <a:endParaRPr lang="en-US" sz="1400" b="1"/>
        </a:p>
      </dgm:t>
    </dgm:pt>
    <dgm:pt modelId="{A92847C0-5FC4-47F8-B1AD-B82B3DE51C82}" type="pres">
      <dgm:prSet presAssocID="{A4A4E313-56E0-4CE7-BB95-F6A44BDD079A}" presName="diagram" presStyleCnt="0">
        <dgm:presLayoutVars>
          <dgm:dir/>
          <dgm:resizeHandles val="exact"/>
        </dgm:presLayoutVars>
      </dgm:prSet>
      <dgm:spPr/>
    </dgm:pt>
    <dgm:pt modelId="{CADB12C2-84E2-4145-94E3-BB41A6EC8FB3}" type="pres">
      <dgm:prSet presAssocID="{6FB9750A-C50E-47D1-9344-6364E98753F0}" presName="node" presStyleLbl="node1" presStyleIdx="0" presStyleCnt="12">
        <dgm:presLayoutVars>
          <dgm:bulletEnabled val="1"/>
        </dgm:presLayoutVars>
      </dgm:prSet>
      <dgm:spPr/>
    </dgm:pt>
    <dgm:pt modelId="{A78C9296-8BA1-4BBF-8D0B-C476E61C412E}" type="pres">
      <dgm:prSet presAssocID="{485A34CA-7809-4AA0-A30F-6D5E0355B51D}" presName="sibTrans" presStyleLbl="sibTrans2D1" presStyleIdx="0" presStyleCnt="11"/>
      <dgm:spPr/>
    </dgm:pt>
    <dgm:pt modelId="{65530FCB-B4EB-49DB-8E55-7A9D877C8AAA}" type="pres">
      <dgm:prSet presAssocID="{485A34CA-7809-4AA0-A30F-6D5E0355B51D}" presName="connectorText" presStyleLbl="sibTrans2D1" presStyleIdx="0" presStyleCnt="11"/>
      <dgm:spPr/>
    </dgm:pt>
    <dgm:pt modelId="{749AEFE8-D0D5-46A0-89E2-1000760D21DE}" type="pres">
      <dgm:prSet presAssocID="{ECD7B53D-B228-41ED-9E70-6F3EA2224CFA}" presName="node" presStyleLbl="node1" presStyleIdx="1" presStyleCnt="12">
        <dgm:presLayoutVars>
          <dgm:bulletEnabled val="1"/>
        </dgm:presLayoutVars>
      </dgm:prSet>
      <dgm:spPr/>
    </dgm:pt>
    <dgm:pt modelId="{E66801B5-E68C-440D-829C-6097F78BE634}" type="pres">
      <dgm:prSet presAssocID="{2828AB71-9CE0-40B5-A268-6584372F9ECF}" presName="sibTrans" presStyleLbl="sibTrans2D1" presStyleIdx="1" presStyleCnt="11"/>
      <dgm:spPr/>
    </dgm:pt>
    <dgm:pt modelId="{B62BBECC-5479-489F-873E-8AACA0820B19}" type="pres">
      <dgm:prSet presAssocID="{2828AB71-9CE0-40B5-A268-6584372F9ECF}" presName="connectorText" presStyleLbl="sibTrans2D1" presStyleIdx="1" presStyleCnt="11"/>
      <dgm:spPr/>
    </dgm:pt>
    <dgm:pt modelId="{FD3A6AE2-C083-42C3-A540-2E692671D76A}" type="pres">
      <dgm:prSet presAssocID="{8EA70E31-731D-46CF-B6C5-A2BA3922878E}" presName="node" presStyleLbl="node1" presStyleIdx="2" presStyleCnt="12">
        <dgm:presLayoutVars>
          <dgm:bulletEnabled val="1"/>
        </dgm:presLayoutVars>
      </dgm:prSet>
      <dgm:spPr/>
    </dgm:pt>
    <dgm:pt modelId="{76E7BEA9-C329-4DAB-B7CC-7A1B627C5741}" type="pres">
      <dgm:prSet presAssocID="{414E2DC5-A37C-47E9-B6E9-CB112E1C8C08}" presName="sibTrans" presStyleLbl="sibTrans2D1" presStyleIdx="2" presStyleCnt="11"/>
      <dgm:spPr/>
    </dgm:pt>
    <dgm:pt modelId="{7B2A9FC8-BFE4-4E7C-9C15-9669324AC5DB}" type="pres">
      <dgm:prSet presAssocID="{414E2DC5-A37C-47E9-B6E9-CB112E1C8C08}" presName="connectorText" presStyleLbl="sibTrans2D1" presStyleIdx="2" presStyleCnt="11"/>
      <dgm:spPr/>
    </dgm:pt>
    <dgm:pt modelId="{D0844459-EE0D-4DDF-8294-6F79023F4955}" type="pres">
      <dgm:prSet presAssocID="{9F6AF1D5-AFE0-4E74-B4EC-8ED98F3D38E4}" presName="node" presStyleLbl="node1" presStyleIdx="3" presStyleCnt="12">
        <dgm:presLayoutVars>
          <dgm:bulletEnabled val="1"/>
        </dgm:presLayoutVars>
      </dgm:prSet>
      <dgm:spPr/>
    </dgm:pt>
    <dgm:pt modelId="{DBA63D71-5CEA-4ED9-944C-CC8FDED40DE4}" type="pres">
      <dgm:prSet presAssocID="{BA395964-83F0-4067-9C87-763C3B3205EC}" presName="sibTrans" presStyleLbl="sibTrans2D1" presStyleIdx="3" presStyleCnt="11"/>
      <dgm:spPr/>
    </dgm:pt>
    <dgm:pt modelId="{64BD34FF-4F43-4AD2-A77C-855BFAE7AA9F}" type="pres">
      <dgm:prSet presAssocID="{BA395964-83F0-4067-9C87-763C3B3205EC}" presName="connectorText" presStyleLbl="sibTrans2D1" presStyleIdx="3" presStyleCnt="11"/>
      <dgm:spPr/>
    </dgm:pt>
    <dgm:pt modelId="{5C769F2A-B291-423C-9A34-97DFC9B3C8F0}" type="pres">
      <dgm:prSet presAssocID="{2E792696-6254-4B95-A43D-C7815DE8EE5C}" presName="node" presStyleLbl="node1" presStyleIdx="4" presStyleCnt="12">
        <dgm:presLayoutVars>
          <dgm:bulletEnabled val="1"/>
        </dgm:presLayoutVars>
      </dgm:prSet>
      <dgm:spPr/>
    </dgm:pt>
    <dgm:pt modelId="{D7ED9C39-6F64-4F21-B1A1-3996A26504F4}" type="pres">
      <dgm:prSet presAssocID="{4A20C512-6D58-4689-97A6-7480E1B306CC}" presName="sibTrans" presStyleLbl="sibTrans2D1" presStyleIdx="4" presStyleCnt="11"/>
      <dgm:spPr/>
    </dgm:pt>
    <dgm:pt modelId="{DABCF32F-CF66-4561-8BC8-3288FCBA3C80}" type="pres">
      <dgm:prSet presAssocID="{4A20C512-6D58-4689-97A6-7480E1B306CC}" presName="connectorText" presStyleLbl="sibTrans2D1" presStyleIdx="4" presStyleCnt="11"/>
      <dgm:spPr/>
    </dgm:pt>
    <dgm:pt modelId="{98823291-AC50-48B4-B313-202D5DB11B68}" type="pres">
      <dgm:prSet presAssocID="{CC86AC0D-7066-43D9-BF01-C76C64DC7DA1}" presName="node" presStyleLbl="node1" presStyleIdx="5" presStyleCnt="12">
        <dgm:presLayoutVars>
          <dgm:bulletEnabled val="1"/>
        </dgm:presLayoutVars>
      </dgm:prSet>
      <dgm:spPr/>
    </dgm:pt>
    <dgm:pt modelId="{5D46335B-62F8-488B-A437-0B6A70CC83F4}" type="pres">
      <dgm:prSet presAssocID="{DDB67728-AE29-4BA8-9C92-CB1A00E7B144}" presName="sibTrans" presStyleLbl="sibTrans2D1" presStyleIdx="5" presStyleCnt="11"/>
      <dgm:spPr/>
    </dgm:pt>
    <dgm:pt modelId="{404EE6B0-67C0-4070-906C-C7A7BCDFBAF0}" type="pres">
      <dgm:prSet presAssocID="{DDB67728-AE29-4BA8-9C92-CB1A00E7B144}" presName="connectorText" presStyleLbl="sibTrans2D1" presStyleIdx="5" presStyleCnt="11"/>
      <dgm:spPr/>
    </dgm:pt>
    <dgm:pt modelId="{784F85D7-136D-43C1-866A-6154DA3D5071}" type="pres">
      <dgm:prSet presAssocID="{684D8F63-BB69-4945-8067-3BBB751B6D9F}" presName="node" presStyleLbl="node1" presStyleIdx="6" presStyleCnt="12">
        <dgm:presLayoutVars>
          <dgm:bulletEnabled val="1"/>
        </dgm:presLayoutVars>
      </dgm:prSet>
      <dgm:spPr/>
    </dgm:pt>
    <dgm:pt modelId="{856EA09D-B667-4CB3-9EB0-33D192D82F22}" type="pres">
      <dgm:prSet presAssocID="{67664804-F928-4D99-B9AE-F63EC901426E}" presName="sibTrans" presStyleLbl="sibTrans2D1" presStyleIdx="6" presStyleCnt="11"/>
      <dgm:spPr/>
    </dgm:pt>
    <dgm:pt modelId="{5426E240-F70F-4621-95C4-CA4816BCE5EE}" type="pres">
      <dgm:prSet presAssocID="{67664804-F928-4D99-B9AE-F63EC901426E}" presName="connectorText" presStyleLbl="sibTrans2D1" presStyleIdx="6" presStyleCnt="11"/>
      <dgm:spPr/>
    </dgm:pt>
    <dgm:pt modelId="{1AC403C3-C03A-4E32-B382-91FB4DCC8AFA}" type="pres">
      <dgm:prSet presAssocID="{AC8273E1-41F1-49DD-9291-DAE1D088FDB2}" presName="node" presStyleLbl="node1" presStyleIdx="7" presStyleCnt="12">
        <dgm:presLayoutVars>
          <dgm:bulletEnabled val="1"/>
        </dgm:presLayoutVars>
      </dgm:prSet>
      <dgm:spPr/>
    </dgm:pt>
    <dgm:pt modelId="{C3302CC8-1BC7-46A8-A4D2-B6D0C05144BD}" type="pres">
      <dgm:prSet presAssocID="{A7AD8864-277F-43C5-9849-4CC3AA45B284}" presName="sibTrans" presStyleLbl="sibTrans2D1" presStyleIdx="7" presStyleCnt="11"/>
      <dgm:spPr/>
    </dgm:pt>
    <dgm:pt modelId="{6D2D6C5A-48E3-4A8C-B6FB-E2CD27B6BA6F}" type="pres">
      <dgm:prSet presAssocID="{A7AD8864-277F-43C5-9849-4CC3AA45B284}" presName="connectorText" presStyleLbl="sibTrans2D1" presStyleIdx="7" presStyleCnt="11"/>
      <dgm:spPr/>
    </dgm:pt>
    <dgm:pt modelId="{7C78C271-3AF2-4500-A242-7B04F8176425}" type="pres">
      <dgm:prSet presAssocID="{A2BA110B-E410-4BED-8315-F37EEC7A593F}" presName="node" presStyleLbl="node1" presStyleIdx="8" presStyleCnt="12">
        <dgm:presLayoutVars>
          <dgm:bulletEnabled val="1"/>
        </dgm:presLayoutVars>
      </dgm:prSet>
      <dgm:spPr/>
    </dgm:pt>
    <dgm:pt modelId="{59BFA6DB-229C-42EB-8325-118B7069D031}" type="pres">
      <dgm:prSet presAssocID="{1047DDB7-447E-4E91-8E42-EE27BDD614B7}" presName="sibTrans" presStyleLbl="sibTrans2D1" presStyleIdx="8" presStyleCnt="11"/>
      <dgm:spPr/>
    </dgm:pt>
    <dgm:pt modelId="{17C874AB-3A5A-4160-A4BE-73949A6EE681}" type="pres">
      <dgm:prSet presAssocID="{1047DDB7-447E-4E91-8E42-EE27BDD614B7}" presName="connectorText" presStyleLbl="sibTrans2D1" presStyleIdx="8" presStyleCnt="11"/>
      <dgm:spPr/>
    </dgm:pt>
    <dgm:pt modelId="{CB525FBC-0AB9-41BE-86F0-369982FC0413}" type="pres">
      <dgm:prSet presAssocID="{9BEFB236-83CA-4168-B560-AAFF82E5421C}" presName="node" presStyleLbl="node1" presStyleIdx="9" presStyleCnt="12">
        <dgm:presLayoutVars>
          <dgm:bulletEnabled val="1"/>
        </dgm:presLayoutVars>
      </dgm:prSet>
      <dgm:spPr/>
    </dgm:pt>
    <dgm:pt modelId="{FFF5E250-1D90-4DCC-8B2E-9D5C628BA833}" type="pres">
      <dgm:prSet presAssocID="{DF7ED60E-237C-47F6-8E77-4C76BD5AB9A5}" presName="sibTrans" presStyleLbl="sibTrans2D1" presStyleIdx="9" presStyleCnt="11"/>
      <dgm:spPr/>
    </dgm:pt>
    <dgm:pt modelId="{520FA5E0-F208-47A2-9B26-DFCD240653C4}" type="pres">
      <dgm:prSet presAssocID="{DF7ED60E-237C-47F6-8E77-4C76BD5AB9A5}" presName="connectorText" presStyleLbl="sibTrans2D1" presStyleIdx="9" presStyleCnt="11"/>
      <dgm:spPr/>
    </dgm:pt>
    <dgm:pt modelId="{84CD2E0B-4C98-487A-9F17-AB0F89BE97FC}" type="pres">
      <dgm:prSet presAssocID="{C9DF09E9-AE07-426F-81E1-46750D23FC68}" presName="node" presStyleLbl="node1" presStyleIdx="10" presStyleCnt="12">
        <dgm:presLayoutVars>
          <dgm:bulletEnabled val="1"/>
        </dgm:presLayoutVars>
      </dgm:prSet>
      <dgm:spPr/>
    </dgm:pt>
    <dgm:pt modelId="{ED306AF5-6321-4E66-904D-0BD6F1B86E9B}" type="pres">
      <dgm:prSet presAssocID="{8CBDC030-8934-459C-A8D7-7A65D876AA85}" presName="sibTrans" presStyleLbl="sibTrans2D1" presStyleIdx="10" presStyleCnt="11"/>
      <dgm:spPr/>
    </dgm:pt>
    <dgm:pt modelId="{6A2B60F6-21D4-495E-9CA3-11ECCE19CDDB}" type="pres">
      <dgm:prSet presAssocID="{8CBDC030-8934-459C-A8D7-7A65D876AA85}" presName="connectorText" presStyleLbl="sibTrans2D1" presStyleIdx="10" presStyleCnt="11"/>
      <dgm:spPr/>
    </dgm:pt>
    <dgm:pt modelId="{95B27BCD-AAC9-41CC-8410-A628D3D9E465}" type="pres">
      <dgm:prSet presAssocID="{CDD2E656-5091-4C1B-B909-CA8595227344}" presName="node" presStyleLbl="node1" presStyleIdx="11" presStyleCnt="12">
        <dgm:presLayoutVars>
          <dgm:bulletEnabled val="1"/>
        </dgm:presLayoutVars>
      </dgm:prSet>
      <dgm:spPr/>
    </dgm:pt>
  </dgm:ptLst>
  <dgm:cxnLst>
    <dgm:cxn modelId="{EC65AA01-A630-4857-A163-D4663D5B37DC}" type="presOf" srcId="{2828AB71-9CE0-40B5-A268-6584372F9ECF}" destId="{B62BBECC-5479-489F-873E-8AACA0820B19}" srcOrd="1" destOrd="0" presId="urn:microsoft.com/office/officeart/2005/8/layout/process5"/>
    <dgm:cxn modelId="{2FF40906-1AE5-4317-AA98-38D85570D434}" type="presOf" srcId="{8EA70E31-731D-46CF-B6C5-A2BA3922878E}" destId="{FD3A6AE2-C083-42C3-A540-2E692671D76A}" srcOrd="0" destOrd="0" presId="urn:microsoft.com/office/officeart/2005/8/layout/process5"/>
    <dgm:cxn modelId="{E753D10C-0F78-47CC-87D1-19E387B6EC0D}" type="presOf" srcId="{485A34CA-7809-4AA0-A30F-6D5E0355B51D}" destId="{65530FCB-B4EB-49DB-8E55-7A9D877C8AAA}" srcOrd="1" destOrd="0" presId="urn:microsoft.com/office/officeart/2005/8/layout/process5"/>
    <dgm:cxn modelId="{586F420E-C85C-47AD-A60B-89129A8B6F57}" type="presOf" srcId="{DF7ED60E-237C-47F6-8E77-4C76BD5AB9A5}" destId="{FFF5E250-1D90-4DCC-8B2E-9D5C628BA833}" srcOrd="0" destOrd="0" presId="urn:microsoft.com/office/officeart/2005/8/layout/process5"/>
    <dgm:cxn modelId="{9D776B0E-3805-4F67-BCA6-3708257DC1AF}" type="presOf" srcId="{8CBDC030-8934-459C-A8D7-7A65D876AA85}" destId="{6A2B60F6-21D4-495E-9CA3-11ECCE19CDDB}" srcOrd="1" destOrd="0" presId="urn:microsoft.com/office/officeart/2005/8/layout/process5"/>
    <dgm:cxn modelId="{7B6D350F-A4F6-48C1-A4AD-A20809DF6662}" type="presOf" srcId="{A4A4E313-56E0-4CE7-BB95-F6A44BDD079A}" destId="{A92847C0-5FC4-47F8-B1AD-B82B3DE51C82}" srcOrd="0" destOrd="0" presId="urn:microsoft.com/office/officeart/2005/8/layout/process5"/>
    <dgm:cxn modelId="{8ED0FB11-7992-4D60-B0B4-8D2960B8C153}" srcId="{A4A4E313-56E0-4CE7-BB95-F6A44BDD079A}" destId="{684D8F63-BB69-4945-8067-3BBB751B6D9F}" srcOrd="6" destOrd="0" parTransId="{FF7DDA8A-E0F9-41CB-9FB5-2BC502257625}" sibTransId="{67664804-F928-4D99-B9AE-F63EC901426E}"/>
    <dgm:cxn modelId="{42345A16-0EA5-435E-A20D-0DBD1F3FF4A4}" type="presOf" srcId="{1047DDB7-447E-4E91-8E42-EE27BDD614B7}" destId="{17C874AB-3A5A-4160-A4BE-73949A6EE681}" srcOrd="1" destOrd="0" presId="urn:microsoft.com/office/officeart/2005/8/layout/process5"/>
    <dgm:cxn modelId="{CA8B2024-D078-4282-B801-E86E7FC2D766}" type="presOf" srcId="{4A20C512-6D58-4689-97A6-7480E1B306CC}" destId="{DABCF32F-CF66-4561-8BC8-3288FCBA3C80}" srcOrd="1" destOrd="0" presId="urn:microsoft.com/office/officeart/2005/8/layout/process5"/>
    <dgm:cxn modelId="{E19A7625-0EE6-4563-891F-73662AD633A8}" type="presOf" srcId="{414E2DC5-A37C-47E9-B6E9-CB112E1C8C08}" destId="{76E7BEA9-C329-4DAB-B7CC-7A1B627C5741}" srcOrd="0" destOrd="0" presId="urn:microsoft.com/office/officeart/2005/8/layout/process5"/>
    <dgm:cxn modelId="{19D43E38-EC53-400A-A74D-36A14A355C00}" type="presOf" srcId="{C9DF09E9-AE07-426F-81E1-46750D23FC68}" destId="{84CD2E0B-4C98-487A-9F17-AB0F89BE97FC}" srcOrd="0" destOrd="0" presId="urn:microsoft.com/office/officeart/2005/8/layout/process5"/>
    <dgm:cxn modelId="{DE3E5B38-DF5D-450E-9010-F077F6EE462D}" type="presOf" srcId="{684D8F63-BB69-4945-8067-3BBB751B6D9F}" destId="{784F85D7-136D-43C1-866A-6154DA3D5071}" srcOrd="0" destOrd="0" presId="urn:microsoft.com/office/officeart/2005/8/layout/process5"/>
    <dgm:cxn modelId="{8F45663B-8A9B-4DD8-92B1-C2905E92D1E1}" srcId="{A4A4E313-56E0-4CE7-BB95-F6A44BDD079A}" destId="{CDD2E656-5091-4C1B-B909-CA8595227344}" srcOrd="11" destOrd="0" parTransId="{2347DB90-D033-4B76-93CA-EBFCC279C7F8}" sibTransId="{BFBB7DCE-7E57-4A5A-871E-F1F9A135DD48}"/>
    <dgm:cxn modelId="{4961F83C-D1BD-49CF-AB00-0E484395AC37}" type="presOf" srcId="{67664804-F928-4D99-B9AE-F63EC901426E}" destId="{856EA09D-B667-4CB3-9EB0-33D192D82F22}" srcOrd="0" destOrd="0" presId="urn:microsoft.com/office/officeart/2005/8/layout/process5"/>
    <dgm:cxn modelId="{A3182060-79AE-4C42-BCB4-B51B133BC965}" type="presOf" srcId="{AC8273E1-41F1-49DD-9291-DAE1D088FDB2}" destId="{1AC403C3-C03A-4E32-B382-91FB4DCC8AFA}" srcOrd="0" destOrd="0" presId="urn:microsoft.com/office/officeart/2005/8/layout/process5"/>
    <dgm:cxn modelId="{55A19162-0CC1-475F-B3FA-957F7A61D1A2}" type="presOf" srcId="{A7AD8864-277F-43C5-9849-4CC3AA45B284}" destId="{6D2D6C5A-48E3-4A8C-B6FB-E2CD27B6BA6F}" srcOrd="1" destOrd="0" presId="urn:microsoft.com/office/officeart/2005/8/layout/process5"/>
    <dgm:cxn modelId="{FD06F462-2A41-412D-8D6C-3000E9D4EBEC}" type="presOf" srcId="{A2BA110B-E410-4BED-8315-F37EEC7A593F}" destId="{7C78C271-3AF2-4500-A242-7B04F8176425}" srcOrd="0" destOrd="0" presId="urn:microsoft.com/office/officeart/2005/8/layout/process5"/>
    <dgm:cxn modelId="{F6611A64-B80B-4F80-8107-EFEDED810704}" type="presOf" srcId="{9BEFB236-83CA-4168-B560-AAFF82E5421C}" destId="{CB525FBC-0AB9-41BE-86F0-369982FC0413}" srcOrd="0" destOrd="0" presId="urn:microsoft.com/office/officeart/2005/8/layout/process5"/>
    <dgm:cxn modelId="{DA13E545-E568-406E-935B-A0459A06C30D}" srcId="{A4A4E313-56E0-4CE7-BB95-F6A44BDD079A}" destId="{ECD7B53D-B228-41ED-9E70-6F3EA2224CFA}" srcOrd="1" destOrd="0" parTransId="{1E2EAE44-2059-4215-8B2C-9463F7D74FD0}" sibTransId="{2828AB71-9CE0-40B5-A268-6584372F9ECF}"/>
    <dgm:cxn modelId="{F20FF957-B35A-4AFD-99C3-E71DCA9FDBDA}" srcId="{A4A4E313-56E0-4CE7-BB95-F6A44BDD079A}" destId="{A2BA110B-E410-4BED-8315-F37EEC7A593F}" srcOrd="8" destOrd="0" parTransId="{873D1767-66B7-4EBB-8DCC-D2533CE03187}" sibTransId="{1047DDB7-447E-4E91-8E42-EE27BDD614B7}"/>
    <dgm:cxn modelId="{7F0BA078-9D4A-42DF-BE82-FD93AA6742A3}" type="presOf" srcId="{67664804-F928-4D99-B9AE-F63EC901426E}" destId="{5426E240-F70F-4621-95C4-CA4816BCE5EE}" srcOrd="1" destOrd="0" presId="urn:microsoft.com/office/officeart/2005/8/layout/process5"/>
    <dgm:cxn modelId="{7D775379-24C4-4A15-B236-CF7F8CA1F79A}" srcId="{A4A4E313-56E0-4CE7-BB95-F6A44BDD079A}" destId="{C9DF09E9-AE07-426F-81E1-46750D23FC68}" srcOrd="10" destOrd="0" parTransId="{D8F56E35-22CA-4918-BF25-956E628662F8}" sibTransId="{8CBDC030-8934-459C-A8D7-7A65D876AA85}"/>
    <dgm:cxn modelId="{1EFF555A-37E4-4AB4-A7CE-6151585CEFB2}" type="presOf" srcId="{8CBDC030-8934-459C-A8D7-7A65D876AA85}" destId="{ED306AF5-6321-4E66-904D-0BD6F1B86E9B}" srcOrd="0" destOrd="0" presId="urn:microsoft.com/office/officeart/2005/8/layout/process5"/>
    <dgm:cxn modelId="{C4033F7D-F2EC-4D19-A968-B9D83E9FE825}" srcId="{A4A4E313-56E0-4CE7-BB95-F6A44BDD079A}" destId="{AC8273E1-41F1-49DD-9291-DAE1D088FDB2}" srcOrd="7" destOrd="0" parTransId="{9B8850AB-BE93-4756-928A-B91B0315B9CA}" sibTransId="{A7AD8864-277F-43C5-9849-4CC3AA45B284}"/>
    <dgm:cxn modelId="{CAD3A38D-402F-4C8D-B15E-E816474EE3BB}" srcId="{A4A4E313-56E0-4CE7-BB95-F6A44BDD079A}" destId="{9F6AF1D5-AFE0-4E74-B4EC-8ED98F3D38E4}" srcOrd="3" destOrd="0" parTransId="{FB9C0C02-3213-4FF2-8AD9-9F989EB38515}" sibTransId="{BA395964-83F0-4067-9C87-763C3B3205EC}"/>
    <dgm:cxn modelId="{7021BE8E-742D-45C5-81C3-2AA143C6A4AB}" srcId="{A4A4E313-56E0-4CE7-BB95-F6A44BDD079A}" destId="{6FB9750A-C50E-47D1-9344-6364E98753F0}" srcOrd="0" destOrd="0" parTransId="{02961A28-E71F-4CAE-9378-AEB1C3B0280B}" sibTransId="{485A34CA-7809-4AA0-A30F-6D5E0355B51D}"/>
    <dgm:cxn modelId="{64210396-9BC2-43E7-841B-D18ED3AE661D}" type="presOf" srcId="{2828AB71-9CE0-40B5-A268-6584372F9ECF}" destId="{E66801B5-E68C-440D-829C-6097F78BE634}" srcOrd="0" destOrd="0" presId="urn:microsoft.com/office/officeart/2005/8/layout/process5"/>
    <dgm:cxn modelId="{8119279B-7B80-413A-9D17-06B74249719D}" srcId="{A4A4E313-56E0-4CE7-BB95-F6A44BDD079A}" destId="{CC86AC0D-7066-43D9-BF01-C76C64DC7DA1}" srcOrd="5" destOrd="0" parTransId="{749BF129-2290-490F-945E-B6D242085E8B}" sibTransId="{DDB67728-AE29-4BA8-9C92-CB1A00E7B144}"/>
    <dgm:cxn modelId="{80B0469B-2C77-4EC5-9205-975D1BF843E0}" type="presOf" srcId="{A7AD8864-277F-43C5-9849-4CC3AA45B284}" destId="{C3302CC8-1BC7-46A8-A4D2-B6D0C05144BD}" srcOrd="0" destOrd="0" presId="urn:microsoft.com/office/officeart/2005/8/layout/process5"/>
    <dgm:cxn modelId="{B29B3A9C-A32F-471F-82E9-6265AA0D36DA}" srcId="{A4A4E313-56E0-4CE7-BB95-F6A44BDD079A}" destId="{8EA70E31-731D-46CF-B6C5-A2BA3922878E}" srcOrd="2" destOrd="0" parTransId="{0FC535CC-A86B-41E8-8DB2-7E7D4B93CB0E}" sibTransId="{414E2DC5-A37C-47E9-B6E9-CB112E1C8C08}"/>
    <dgm:cxn modelId="{7F66E09C-8976-40C1-9539-0DD50A77B569}" srcId="{A4A4E313-56E0-4CE7-BB95-F6A44BDD079A}" destId="{9BEFB236-83CA-4168-B560-AAFF82E5421C}" srcOrd="9" destOrd="0" parTransId="{7918A7AB-C48F-4D49-8AB4-981364F2D87D}" sibTransId="{DF7ED60E-237C-47F6-8E77-4C76BD5AB9A5}"/>
    <dgm:cxn modelId="{3831B1A8-9C8D-41A3-B695-D6C5331BD749}" type="presOf" srcId="{CDD2E656-5091-4C1B-B909-CA8595227344}" destId="{95B27BCD-AAC9-41CC-8410-A628D3D9E465}" srcOrd="0" destOrd="0" presId="urn:microsoft.com/office/officeart/2005/8/layout/process5"/>
    <dgm:cxn modelId="{3B9985A9-AE57-4922-8E0C-1699CCF80F4A}" type="presOf" srcId="{485A34CA-7809-4AA0-A30F-6D5E0355B51D}" destId="{A78C9296-8BA1-4BBF-8D0B-C476E61C412E}" srcOrd="0" destOrd="0" presId="urn:microsoft.com/office/officeart/2005/8/layout/process5"/>
    <dgm:cxn modelId="{E6AEF5B7-03AC-4112-ADAD-45F5C8B026F6}" type="presOf" srcId="{DDB67728-AE29-4BA8-9C92-CB1A00E7B144}" destId="{404EE6B0-67C0-4070-906C-C7A7BCDFBAF0}" srcOrd="1" destOrd="0" presId="urn:microsoft.com/office/officeart/2005/8/layout/process5"/>
    <dgm:cxn modelId="{A27565BA-3FC9-45FA-A63C-AD67E57C659B}" type="presOf" srcId="{414E2DC5-A37C-47E9-B6E9-CB112E1C8C08}" destId="{7B2A9FC8-BFE4-4E7C-9C15-9669324AC5DB}" srcOrd="1" destOrd="0" presId="urn:microsoft.com/office/officeart/2005/8/layout/process5"/>
    <dgm:cxn modelId="{D6580FBD-823B-4F84-8EC1-134C36027C56}" type="presOf" srcId="{DF7ED60E-237C-47F6-8E77-4C76BD5AB9A5}" destId="{520FA5E0-F208-47A2-9B26-DFCD240653C4}" srcOrd="1" destOrd="0" presId="urn:microsoft.com/office/officeart/2005/8/layout/process5"/>
    <dgm:cxn modelId="{4AE40CC5-5157-4B5E-95AD-27D1BD82C331}" type="presOf" srcId="{ECD7B53D-B228-41ED-9E70-6F3EA2224CFA}" destId="{749AEFE8-D0D5-46A0-89E2-1000760D21DE}" srcOrd="0" destOrd="0" presId="urn:microsoft.com/office/officeart/2005/8/layout/process5"/>
    <dgm:cxn modelId="{E375E2CB-B17B-49FA-BC05-5AD8C20423D0}" type="presOf" srcId="{BA395964-83F0-4067-9C87-763C3B3205EC}" destId="{64BD34FF-4F43-4AD2-A77C-855BFAE7AA9F}" srcOrd="1" destOrd="0" presId="urn:microsoft.com/office/officeart/2005/8/layout/process5"/>
    <dgm:cxn modelId="{B32D37D0-42D2-4131-964F-67F27D00C4BB}" type="presOf" srcId="{6FB9750A-C50E-47D1-9344-6364E98753F0}" destId="{CADB12C2-84E2-4145-94E3-BB41A6EC8FB3}" srcOrd="0" destOrd="0" presId="urn:microsoft.com/office/officeart/2005/8/layout/process5"/>
    <dgm:cxn modelId="{F24BC0D0-8350-4493-A40E-825526A5BBA1}" type="presOf" srcId="{DDB67728-AE29-4BA8-9C92-CB1A00E7B144}" destId="{5D46335B-62F8-488B-A437-0B6A70CC83F4}" srcOrd="0" destOrd="0" presId="urn:microsoft.com/office/officeart/2005/8/layout/process5"/>
    <dgm:cxn modelId="{11D150DA-5411-4789-8629-4C169789C258}" type="presOf" srcId="{1047DDB7-447E-4E91-8E42-EE27BDD614B7}" destId="{59BFA6DB-229C-42EB-8325-118B7069D031}" srcOrd="0" destOrd="0" presId="urn:microsoft.com/office/officeart/2005/8/layout/process5"/>
    <dgm:cxn modelId="{D8A766E5-DCDF-4EAF-B363-8CBBFC6CFB4A}" type="presOf" srcId="{9F6AF1D5-AFE0-4E74-B4EC-8ED98F3D38E4}" destId="{D0844459-EE0D-4DDF-8294-6F79023F4955}" srcOrd="0" destOrd="0" presId="urn:microsoft.com/office/officeart/2005/8/layout/process5"/>
    <dgm:cxn modelId="{E3D0A4E8-5735-4EE8-8333-A5CE22A1004D}" type="presOf" srcId="{2E792696-6254-4B95-A43D-C7815DE8EE5C}" destId="{5C769F2A-B291-423C-9A34-97DFC9B3C8F0}" srcOrd="0" destOrd="0" presId="urn:microsoft.com/office/officeart/2005/8/layout/process5"/>
    <dgm:cxn modelId="{4B6BF7EA-3CA5-4E92-B87B-01E6F8CB2AAA}" type="presOf" srcId="{BA395964-83F0-4067-9C87-763C3B3205EC}" destId="{DBA63D71-5CEA-4ED9-944C-CC8FDED40DE4}" srcOrd="0" destOrd="0" presId="urn:microsoft.com/office/officeart/2005/8/layout/process5"/>
    <dgm:cxn modelId="{913BD1ED-54CD-46C3-B1BC-B3FA1D0EF32C}" type="presOf" srcId="{4A20C512-6D58-4689-97A6-7480E1B306CC}" destId="{D7ED9C39-6F64-4F21-B1A1-3996A26504F4}" srcOrd="0" destOrd="0" presId="urn:microsoft.com/office/officeart/2005/8/layout/process5"/>
    <dgm:cxn modelId="{6A3D66F0-A1D4-41BC-AFBE-F06B04D05F5A}" srcId="{A4A4E313-56E0-4CE7-BB95-F6A44BDD079A}" destId="{2E792696-6254-4B95-A43D-C7815DE8EE5C}" srcOrd="4" destOrd="0" parTransId="{016A06DC-FA2B-4042-9D3F-3E25FD2BEB83}" sibTransId="{4A20C512-6D58-4689-97A6-7480E1B306CC}"/>
    <dgm:cxn modelId="{DCCDD8F5-48E1-4CE0-9E81-EA2A39FE1AD6}" type="presOf" srcId="{CC86AC0D-7066-43D9-BF01-C76C64DC7DA1}" destId="{98823291-AC50-48B4-B313-202D5DB11B68}" srcOrd="0" destOrd="0" presId="urn:microsoft.com/office/officeart/2005/8/layout/process5"/>
    <dgm:cxn modelId="{2F366693-C509-4F5A-ABFE-1E3873EBACDB}" type="presParOf" srcId="{A92847C0-5FC4-47F8-B1AD-B82B3DE51C82}" destId="{CADB12C2-84E2-4145-94E3-BB41A6EC8FB3}" srcOrd="0" destOrd="0" presId="urn:microsoft.com/office/officeart/2005/8/layout/process5"/>
    <dgm:cxn modelId="{80595BC3-76B6-4A0C-A4A3-FCED4A8471DC}" type="presParOf" srcId="{A92847C0-5FC4-47F8-B1AD-B82B3DE51C82}" destId="{A78C9296-8BA1-4BBF-8D0B-C476E61C412E}" srcOrd="1" destOrd="0" presId="urn:microsoft.com/office/officeart/2005/8/layout/process5"/>
    <dgm:cxn modelId="{B4F7E97D-2B14-49B6-81BD-B3921DE38A3D}" type="presParOf" srcId="{A78C9296-8BA1-4BBF-8D0B-C476E61C412E}" destId="{65530FCB-B4EB-49DB-8E55-7A9D877C8AAA}" srcOrd="0" destOrd="0" presId="urn:microsoft.com/office/officeart/2005/8/layout/process5"/>
    <dgm:cxn modelId="{C85CECE2-57EB-49E4-8EB0-CFD98E286601}" type="presParOf" srcId="{A92847C0-5FC4-47F8-B1AD-B82B3DE51C82}" destId="{749AEFE8-D0D5-46A0-89E2-1000760D21DE}" srcOrd="2" destOrd="0" presId="urn:microsoft.com/office/officeart/2005/8/layout/process5"/>
    <dgm:cxn modelId="{A47A1039-FCB1-4100-A168-DE7BB5AE5AAB}" type="presParOf" srcId="{A92847C0-5FC4-47F8-B1AD-B82B3DE51C82}" destId="{E66801B5-E68C-440D-829C-6097F78BE634}" srcOrd="3" destOrd="0" presId="urn:microsoft.com/office/officeart/2005/8/layout/process5"/>
    <dgm:cxn modelId="{27E32F38-D005-414C-8B9E-70F785202363}" type="presParOf" srcId="{E66801B5-E68C-440D-829C-6097F78BE634}" destId="{B62BBECC-5479-489F-873E-8AACA0820B19}" srcOrd="0" destOrd="0" presId="urn:microsoft.com/office/officeart/2005/8/layout/process5"/>
    <dgm:cxn modelId="{1FC3F42F-26CE-4B67-9DE8-CDC36385F170}" type="presParOf" srcId="{A92847C0-5FC4-47F8-B1AD-B82B3DE51C82}" destId="{FD3A6AE2-C083-42C3-A540-2E692671D76A}" srcOrd="4" destOrd="0" presId="urn:microsoft.com/office/officeart/2005/8/layout/process5"/>
    <dgm:cxn modelId="{B424AB24-D399-425D-BDB6-D415166B2863}" type="presParOf" srcId="{A92847C0-5FC4-47F8-B1AD-B82B3DE51C82}" destId="{76E7BEA9-C329-4DAB-B7CC-7A1B627C5741}" srcOrd="5" destOrd="0" presId="urn:microsoft.com/office/officeart/2005/8/layout/process5"/>
    <dgm:cxn modelId="{5E6CAB3F-03FA-45A9-9140-68A7D3E5B01A}" type="presParOf" srcId="{76E7BEA9-C329-4DAB-B7CC-7A1B627C5741}" destId="{7B2A9FC8-BFE4-4E7C-9C15-9669324AC5DB}" srcOrd="0" destOrd="0" presId="urn:microsoft.com/office/officeart/2005/8/layout/process5"/>
    <dgm:cxn modelId="{FC1F5D63-F127-41CC-A241-4FCE9573E3A2}" type="presParOf" srcId="{A92847C0-5FC4-47F8-B1AD-B82B3DE51C82}" destId="{D0844459-EE0D-4DDF-8294-6F79023F4955}" srcOrd="6" destOrd="0" presId="urn:microsoft.com/office/officeart/2005/8/layout/process5"/>
    <dgm:cxn modelId="{34674BDC-9E81-47BD-AEC8-4C5BEBB88DAE}" type="presParOf" srcId="{A92847C0-5FC4-47F8-B1AD-B82B3DE51C82}" destId="{DBA63D71-5CEA-4ED9-944C-CC8FDED40DE4}" srcOrd="7" destOrd="0" presId="urn:microsoft.com/office/officeart/2005/8/layout/process5"/>
    <dgm:cxn modelId="{AAFB931D-49CE-4307-B1A8-12D55A3C9F68}" type="presParOf" srcId="{DBA63D71-5CEA-4ED9-944C-CC8FDED40DE4}" destId="{64BD34FF-4F43-4AD2-A77C-855BFAE7AA9F}" srcOrd="0" destOrd="0" presId="urn:microsoft.com/office/officeart/2005/8/layout/process5"/>
    <dgm:cxn modelId="{D20AD249-2FDD-44C5-8866-FA75D5C5E78B}" type="presParOf" srcId="{A92847C0-5FC4-47F8-B1AD-B82B3DE51C82}" destId="{5C769F2A-B291-423C-9A34-97DFC9B3C8F0}" srcOrd="8" destOrd="0" presId="urn:microsoft.com/office/officeart/2005/8/layout/process5"/>
    <dgm:cxn modelId="{72303267-D9A5-4E49-8D84-0A3495284D06}" type="presParOf" srcId="{A92847C0-5FC4-47F8-B1AD-B82B3DE51C82}" destId="{D7ED9C39-6F64-4F21-B1A1-3996A26504F4}" srcOrd="9" destOrd="0" presId="urn:microsoft.com/office/officeart/2005/8/layout/process5"/>
    <dgm:cxn modelId="{BF18CE79-18D9-49CC-9117-2C9BC680CA7D}" type="presParOf" srcId="{D7ED9C39-6F64-4F21-B1A1-3996A26504F4}" destId="{DABCF32F-CF66-4561-8BC8-3288FCBA3C80}" srcOrd="0" destOrd="0" presId="urn:microsoft.com/office/officeart/2005/8/layout/process5"/>
    <dgm:cxn modelId="{439C8BA6-9D43-4162-9322-C977053B4779}" type="presParOf" srcId="{A92847C0-5FC4-47F8-B1AD-B82B3DE51C82}" destId="{98823291-AC50-48B4-B313-202D5DB11B68}" srcOrd="10" destOrd="0" presId="urn:microsoft.com/office/officeart/2005/8/layout/process5"/>
    <dgm:cxn modelId="{6EE29DFA-9B02-43CA-A5E9-B90D8B152B99}" type="presParOf" srcId="{A92847C0-5FC4-47F8-B1AD-B82B3DE51C82}" destId="{5D46335B-62F8-488B-A437-0B6A70CC83F4}" srcOrd="11" destOrd="0" presId="urn:microsoft.com/office/officeart/2005/8/layout/process5"/>
    <dgm:cxn modelId="{8B0EABFF-C0BD-4DEB-B7A2-1738895D15F8}" type="presParOf" srcId="{5D46335B-62F8-488B-A437-0B6A70CC83F4}" destId="{404EE6B0-67C0-4070-906C-C7A7BCDFBAF0}" srcOrd="0" destOrd="0" presId="urn:microsoft.com/office/officeart/2005/8/layout/process5"/>
    <dgm:cxn modelId="{BCC1BA39-15D7-4294-B6C1-D25412E11696}" type="presParOf" srcId="{A92847C0-5FC4-47F8-B1AD-B82B3DE51C82}" destId="{784F85D7-136D-43C1-866A-6154DA3D5071}" srcOrd="12" destOrd="0" presId="urn:microsoft.com/office/officeart/2005/8/layout/process5"/>
    <dgm:cxn modelId="{C4A6DE86-A8FE-400E-BA4D-E6DD8C1F2B9C}" type="presParOf" srcId="{A92847C0-5FC4-47F8-B1AD-B82B3DE51C82}" destId="{856EA09D-B667-4CB3-9EB0-33D192D82F22}" srcOrd="13" destOrd="0" presId="urn:microsoft.com/office/officeart/2005/8/layout/process5"/>
    <dgm:cxn modelId="{DBEA5E07-7173-425D-8513-6C0A0CFA030D}" type="presParOf" srcId="{856EA09D-B667-4CB3-9EB0-33D192D82F22}" destId="{5426E240-F70F-4621-95C4-CA4816BCE5EE}" srcOrd="0" destOrd="0" presId="urn:microsoft.com/office/officeart/2005/8/layout/process5"/>
    <dgm:cxn modelId="{2E974D12-9C63-4798-8246-522A86676C53}" type="presParOf" srcId="{A92847C0-5FC4-47F8-B1AD-B82B3DE51C82}" destId="{1AC403C3-C03A-4E32-B382-91FB4DCC8AFA}" srcOrd="14" destOrd="0" presId="urn:microsoft.com/office/officeart/2005/8/layout/process5"/>
    <dgm:cxn modelId="{4DE054AB-A257-48E4-807D-B59A75855B4D}" type="presParOf" srcId="{A92847C0-5FC4-47F8-B1AD-B82B3DE51C82}" destId="{C3302CC8-1BC7-46A8-A4D2-B6D0C05144BD}" srcOrd="15" destOrd="0" presId="urn:microsoft.com/office/officeart/2005/8/layout/process5"/>
    <dgm:cxn modelId="{272C693D-3AB5-4B43-92C6-72EC9D190502}" type="presParOf" srcId="{C3302CC8-1BC7-46A8-A4D2-B6D0C05144BD}" destId="{6D2D6C5A-48E3-4A8C-B6FB-E2CD27B6BA6F}" srcOrd="0" destOrd="0" presId="urn:microsoft.com/office/officeart/2005/8/layout/process5"/>
    <dgm:cxn modelId="{C8F5D6B8-F0C6-490D-8CB3-6211614A0135}" type="presParOf" srcId="{A92847C0-5FC4-47F8-B1AD-B82B3DE51C82}" destId="{7C78C271-3AF2-4500-A242-7B04F8176425}" srcOrd="16" destOrd="0" presId="urn:microsoft.com/office/officeart/2005/8/layout/process5"/>
    <dgm:cxn modelId="{642DB1A7-11B5-4A63-BE33-500CB2A2B147}" type="presParOf" srcId="{A92847C0-5FC4-47F8-B1AD-B82B3DE51C82}" destId="{59BFA6DB-229C-42EB-8325-118B7069D031}" srcOrd="17" destOrd="0" presId="urn:microsoft.com/office/officeart/2005/8/layout/process5"/>
    <dgm:cxn modelId="{48329A21-8175-4E70-A79C-7CB93940D285}" type="presParOf" srcId="{59BFA6DB-229C-42EB-8325-118B7069D031}" destId="{17C874AB-3A5A-4160-A4BE-73949A6EE681}" srcOrd="0" destOrd="0" presId="urn:microsoft.com/office/officeart/2005/8/layout/process5"/>
    <dgm:cxn modelId="{FCAEB0F0-D872-4149-953C-263AE02C7224}" type="presParOf" srcId="{A92847C0-5FC4-47F8-B1AD-B82B3DE51C82}" destId="{CB525FBC-0AB9-41BE-86F0-369982FC0413}" srcOrd="18" destOrd="0" presId="urn:microsoft.com/office/officeart/2005/8/layout/process5"/>
    <dgm:cxn modelId="{636E1E14-FDA7-4E8C-9629-2C1540D98C45}" type="presParOf" srcId="{A92847C0-5FC4-47F8-B1AD-B82B3DE51C82}" destId="{FFF5E250-1D90-4DCC-8B2E-9D5C628BA833}" srcOrd="19" destOrd="0" presId="urn:microsoft.com/office/officeart/2005/8/layout/process5"/>
    <dgm:cxn modelId="{C40204DE-CD33-4FFC-971F-523DAE1C057E}" type="presParOf" srcId="{FFF5E250-1D90-4DCC-8B2E-9D5C628BA833}" destId="{520FA5E0-F208-47A2-9B26-DFCD240653C4}" srcOrd="0" destOrd="0" presId="urn:microsoft.com/office/officeart/2005/8/layout/process5"/>
    <dgm:cxn modelId="{97FEA42C-2010-43D8-BAEA-DEF650ED7F0A}" type="presParOf" srcId="{A92847C0-5FC4-47F8-B1AD-B82B3DE51C82}" destId="{84CD2E0B-4C98-487A-9F17-AB0F89BE97FC}" srcOrd="20" destOrd="0" presId="urn:microsoft.com/office/officeart/2005/8/layout/process5"/>
    <dgm:cxn modelId="{3A1AC522-BC7F-413D-9030-88A52B34BC31}" type="presParOf" srcId="{A92847C0-5FC4-47F8-B1AD-B82B3DE51C82}" destId="{ED306AF5-6321-4E66-904D-0BD6F1B86E9B}" srcOrd="21" destOrd="0" presId="urn:microsoft.com/office/officeart/2005/8/layout/process5"/>
    <dgm:cxn modelId="{A399140E-9E99-47CE-B9DD-F8490C316B42}" type="presParOf" srcId="{ED306AF5-6321-4E66-904D-0BD6F1B86E9B}" destId="{6A2B60F6-21D4-495E-9CA3-11ECCE19CDDB}" srcOrd="0" destOrd="0" presId="urn:microsoft.com/office/officeart/2005/8/layout/process5"/>
    <dgm:cxn modelId="{5230114C-5E2A-4A05-AAF1-75036C8665A1}" type="presParOf" srcId="{A92847C0-5FC4-47F8-B1AD-B82B3DE51C82}" destId="{95B27BCD-AAC9-41CC-8410-A628D3D9E465}" srcOrd="22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ADB12C2-84E2-4145-94E3-BB41A6EC8FB3}">
      <dsp:nvSpPr>
        <dsp:cNvPr id="0" name=""/>
        <dsp:cNvSpPr/>
      </dsp:nvSpPr>
      <dsp:spPr>
        <a:xfrm>
          <a:off x="415873" y="644"/>
          <a:ext cx="1757966" cy="105477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 err="1"/>
            <a:t>Animation.begin</a:t>
          </a:r>
          <a:r>
            <a:rPr lang="en-US" sz="1400" b="1" kern="1200" dirty="0"/>
            <a:t>()</a:t>
          </a:r>
        </a:p>
      </dsp:txBody>
      <dsp:txXfrm>
        <a:off x="446766" y="31537"/>
        <a:ext cx="1696180" cy="992993"/>
      </dsp:txXfrm>
    </dsp:sp>
    <dsp:sp modelId="{A78C9296-8BA1-4BBF-8D0B-C476E61C412E}">
      <dsp:nvSpPr>
        <dsp:cNvPr id="0" name=""/>
        <dsp:cNvSpPr/>
      </dsp:nvSpPr>
      <dsp:spPr>
        <a:xfrm>
          <a:off x="2328540" y="310046"/>
          <a:ext cx="372688" cy="43597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000" b="1" kern="1200"/>
        </a:p>
      </dsp:txBody>
      <dsp:txXfrm>
        <a:off x="2328540" y="397241"/>
        <a:ext cx="260882" cy="261585"/>
      </dsp:txXfrm>
    </dsp:sp>
    <dsp:sp modelId="{749AEFE8-D0D5-46A0-89E2-1000760D21DE}">
      <dsp:nvSpPr>
        <dsp:cNvPr id="0" name=""/>
        <dsp:cNvSpPr/>
      </dsp:nvSpPr>
      <dsp:spPr>
        <a:xfrm>
          <a:off x="2877025" y="644"/>
          <a:ext cx="1757966" cy="1054779"/>
        </a:xfrm>
        <a:prstGeom prst="roundRect">
          <a:avLst>
            <a:gd name="adj" fmla="val 10000"/>
          </a:avLst>
        </a:prstGeom>
        <a:solidFill>
          <a:schemeClr val="accent4">
            <a:hueOff val="1611233"/>
            <a:satOff val="-4888"/>
            <a:lumOff val="16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 err="1"/>
            <a:t>Scene.play</a:t>
          </a:r>
          <a:r>
            <a:rPr lang="en-US" sz="1400" b="1" kern="1200" dirty="0"/>
            <a:t>()</a:t>
          </a:r>
        </a:p>
      </dsp:txBody>
      <dsp:txXfrm>
        <a:off x="2907918" y="31537"/>
        <a:ext cx="1696180" cy="992993"/>
      </dsp:txXfrm>
    </dsp:sp>
    <dsp:sp modelId="{E66801B5-E68C-440D-829C-6097F78BE634}">
      <dsp:nvSpPr>
        <dsp:cNvPr id="0" name=""/>
        <dsp:cNvSpPr/>
      </dsp:nvSpPr>
      <dsp:spPr>
        <a:xfrm>
          <a:off x="4789692" y="310046"/>
          <a:ext cx="372688" cy="43597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1772356"/>
            <a:satOff val="-5377"/>
            <a:lumOff val="177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000" b="1" kern="1200"/>
        </a:p>
      </dsp:txBody>
      <dsp:txXfrm>
        <a:off x="4789692" y="397241"/>
        <a:ext cx="260882" cy="261585"/>
      </dsp:txXfrm>
    </dsp:sp>
    <dsp:sp modelId="{FD3A6AE2-C083-42C3-A540-2E692671D76A}">
      <dsp:nvSpPr>
        <dsp:cNvPr id="0" name=""/>
        <dsp:cNvSpPr/>
      </dsp:nvSpPr>
      <dsp:spPr>
        <a:xfrm>
          <a:off x="5338178" y="644"/>
          <a:ext cx="1757966" cy="1054779"/>
        </a:xfrm>
        <a:prstGeom prst="roundRect">
          <a:avLst>
            <a:gd name="adj" fmla="val 10000"/>
          </a:avLst>
        </a:prstGeom>
        <a:solidFill>
          <a:schemeClr val="accent4">
            <a:hueOff val="3222466"/>
            <a:satOff val="-9777"/>
            <a:lumOff val="32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 err="1"/>
            <a:t>CairoRenderer.save_static_frame_data</a:t>
          </a:r>
          <a:r>
            <a:rPr lang="en-US" sz="1400" b="1" kern="1200" dirty="0"/>
            <a:t>()</a:t>
          </a:r>
        </a:p>
      </dsp:txBody>
      <dsp:txXfrm>
        <a:off x="5369071" y="31537"/>
        <a:ext cx="1696180" cy="992993"/>
      </dsp:txXfrm>
    </dsp:sp>
    <dsp:sp modelId="{76E7BEA9-C329-4DAB-B7CC-7A1B627C5741}">
      <dsp:nvSpPr>
        <dsp:cNvPr id="0" name=""/>
        <dsp:cNvSpPr/>
      </dsp:nvSpPr>
      <dsp:spPr>
        <a:xfrm>
          <a:off x="7250845" y="310046"/>
          <a:ext cx="372688" cy="43597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3544712"/>
            <a:satOff val="-10754"/>
            <a:lumOff val="35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000" b="1" kern="1200"/>
        </a:p>
      </dsp:txBody>
      <dsp:txXfrm>
        <a:off x="7250845" y="397241"/>
        <a:ext cx="260882" cy="261585"/>
      </dsp:txXfrm>
    </dsp:sp>
    <dsp:sp modelId="{D0844459-EE0D-4DDF-8294-6F79023F4955}">
      <dsp:nvSpPr>
        <dsp:cNvPr id="0" name=""/>
        <dsp:cNvSpPr/>
      </dsp:nvSpPr>
      <dsp:spPr>
        <a:xfrm>
          <a:off x="7799330" y="644"/>
          <a:ext cx="1757966" cy="1054779"/>
        </a:xfrm>
        <a:prstGeom prst="roundRect">
          <a:avLst>
            <a:gd name="adj" fmla="val 10000"/>
          </a:avLst>
        </a:prstGeom>
        <a:solidFill>
          <a:schemeClr val="accent4">
            <a:hueOff val="4833698"/>
            <a:satOff val="-14665"/>
            <a:lumOff val="48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 err="1"/>
            <a:t>Scene.play_internal</a:t>
          </a:r>
          <a:r>
            <a:rPr lang="en-US" sz="1400" b="1" kern="1200" dirty="0"/>
            <a:t>()</a:t>
          </a:r>
        </a:p>
      </dsp:txBody>
      <dsp:txXfrm>
        <a:off x="7830223" y="31537"/>
        <a:ext cx="1696180" cy="992993"/>
      </dsp:txXfrm>
    </dsp:sp>
    <dsp:sp modelId="{DBA63D71-5CEA-4ED9-944C-CC8FDED40DE4}">
      <dsp:nvSpPr>
        <dsp:cNvPr id="0" name=""/>
        <dsp:cNvSpPr/>
      </dsp:nvSpPr>
      <dsp:spPr>
        <a:xfrm rot="5400000">
          <a:off x="8491969" y="1178481"/>
          <a:ext cx="372688" cy="43597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5317068"/>
            <a:satOff val="-16132"/>
            <a:lumOff val="53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000" b="1" kern="1200"/>
        </a:p>
      </dsp:txBody>
      <dsp:txXfrm rot="-5400000">
        <a:off x="8547521" y="1210124"/>
        <a:ext cx="261585" cy="260882"/>
      </dsp:txXfrm>
    </dsp:sp>
    <dsp:sp modelId="{5C769F2A-B291-423C-9A34-97DFC9B3C8F0}">
      <dsp:nvSpPr>
        <dsp:cNvPr id="0" name=""/>
        <dsp:cNvSpPr/>
      </dsp:nvSpPr>
      <dsp:spPr>
        <a:xfrm>
          <a:off x="7799330" y="1758610"/>
          <a:ext cx="1757966" cy="1054779"/>
        </a:xfrm>
        <a:prstGeom prst="roundRect">
          <a:avLst>
            <a:gd name="adj" fmla="val 10000"/>
          </a:avLst>
        </a:prstGeom>
        <a:solidFill>
          <a:schemeClr val="accent4">
            <a:hueOff val="6444931"/>
            <a:satOff val="-19553"/>
            <a:lumOff val="64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Camera</a:t>
          </a:r>
        </a:p>
      </dsp:txBody>
      <dsp:txXfrm>
        <a:off x="7830223" y="1789503"/>
        <a:ext cx="1696180" cy="992993"/>
      </dsp:txXfrm>
    </dsp:sp>
    <dsp:sp modelId="{D7ED9C39-6F64-4F21-B1A1-3996A26504F4}">
      <dsp:nvSpPr>
        <dsp:cNvPr id="0" name=""/>
        <dsp:cNvSpPr/>
      </dsp:nvSpPr>
      <dsp:spPr>
        <a:xfrm rot="10800000">
          <a:off x="7271940" y="2068012"/>
          <a:ext cx="372688" cy="43597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7089424"/>
            <a:satOff val="-21509"/>
            <a:lumOff val="706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000" b="1" kern="1200"/>
        </a:p>
      </dsp:txBody>
      <dsp:txXfrm rot="10800000">
        <a:off x="7383746" y="2155207"/>
        <a:ext cx="260882" cy="261585"/>
      </dsp:txXfrm>
    </dsp:sp>
    <dsp:sp modelId="{98823291-AC50-48B4-B313-202D5DB11B68}">
      <dsp:nvSpPr>
        <dsp:cNvPr id="0" name=""/>
        <dsp:cNvSpPr/>
      </dsp:nvSpPr>
      <dsp:spPr>
        <a:xfrm>
          <a:off x="5338178" y="1758610"/>
          <a:ext cx="1757966" cy="1054779"/>
        </a:xfrm>
        <a:prstGeom prst="roundRect">
          <a:avLst>
            <a:gd name="adj" fmla="val 10000"/>
          </a:avLst>
        </a:prstGeom>
        <a:solidFill>
          <a:schemeClr val="accent4">
            <a:hueOff val="8056164"/>
            <a:satOff val="-24442"/>
            <a:lumOff val="8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 err="1"/>
            <a:t>SceneFileWriter</a:t>
          </a:r>
          <a:endParaRPr lang="en-US" sz="1400" b="1" kern="1200" dirty="0"/>
        </a:p>
      </dsp:txBody>
      <dsp:txXfrm>
        <a:off x="5369071" y="1789503"/>
        <a:ext cx="1696180" cy="992993"/>
      </dsp:txXfrm>
    </dsp:sp>
    <dsp:sp modelId="{5D46335B-62F8-488B-A437-0B6A70CC83F4}">
      <dsp:nvSpPr>
        <dsp:cNvPr id="0" name=""/>
        <dsp:cNvSpPr/>
      </dsp:nvSpPr>
      <dsp:spPr>
        <a:xfrm rot="10800000">
          <a:off x="4810788" y="2068012"/>
          <a:ext cx="372688" cy="43597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8861780"/>
            <a:satOff val="-26886"/>
            <a:lumOff val="88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000" b="1" kern="1200"/>
        </a:p>
      </dsp:txBody>
      <dsp:txXfrm rot="10800000">
        <a:off x="4922594" y="2155207"/>
        <a:ext cx="260882" cy="261585"/>
      </dsp:txXfrm>
    </dsp:sp>
    <dsp:sp modelId="{784F85D7-136D-43C1-866A-6154DA3D5071}">
      <dsp:nvSpPr>
        <dsp:cNvPr id="0" name=""/>
        <dsp:cNvSpPr/>
      </dsp:nvSpPr>
      <dsp:spPr>
        <a:xfrm>
          <a:off x="2877025" y="1758610"/>
          <a:ext cx="1757966" cy="1054779"/>
        </a:xfrm>
        <a:prstGeom prst="roundRect">
          <a:avLst>
            <a:gd name="adj" fmla="val 10000"/>
          </a:avLst>
        </a:prstGeom>
        <a:solidFill>
          <a:schemeClr val="accent4">
            <a:hueOff val="9667397"/>
            <a:satOff val="-29330"/>
            <a:lumOff val="96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 err="1"/>
            <a:t>Animation.finish</a:t>
          </a:r>
          <a:r>
            <a:rPr lang="en-US" sz="1400" b="1" kern="1200" dirty="0"/>
            <a:t>()</a:t>
          </a:r>
        </a:p>
      </dsp:txBody>
      <dsp:txXfrm>
        <a:off x="2907918" y="1789503"/>
        <a:ext cx="1696180" cy="992993"/>
      </dsp:txXfrm>
    </dsp:sp>
    <dsp:sp modelId="{856EA09D-B667-4CB3-9EB0-33D192D82F22}">
      <dsp:nvSpPr>
        <dsp:cNvPr id="0" name=""/>
        <dsp:cNvSpPr/>
      </dsp:nvSpPr>
      <dsp:spPr>
        <a:xfrm rot="10800000">
          <a:off x="2349635" y="2068012"/>
          <a:ext cx="372688" cy="43597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10634137"/>
            <a:satOff val="-32263"/>
            <a:lumOff val="1059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000" b="1" kern="1200"/>
        </a:p>
      </dsp:txBody>
      <dsp:txXfrm rot="10800000">
        <a:off x="2461441" y="2155207"/>
        <a:ext cx="260882" cy="261585"/>
      </dsp:txXfrm>
    </dsp:sp>
    <dsp:sp modelId="{1AC403C3-C03A-4E32-B382-91FB4DCC8AFA}">
      <dsp:nvSpPr>
        <dsp:cNvPr id="0" name=""/>
        <dsp:cNvSpPr/>
      </dsp:nvSpPr>
      <dsp:spPr>
        <a:xfrm>
          <a:off x="415873" y="1758610"/>
          <a:ext cx="1757966" cy="1054779"/>
        </a:xfrm>
        <a:prstGeom prst="roundRect">
          <a:avLst>
            <a:gd name="adj" fmla="val 10000"/>
          </a:avLst>
        </a:prstGeom>
        <a:solidFill>
          <a:schemeClr val="accent4">
            <a:hueOff val="11278629"/>
            <a:satOff val="-34219"/>
            <a:lumOff val="112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 err="1"/>
            <a:t>Animation.clean_up_from_scene</a:t>
          </a:r>
          <a:r>
            <a:rPr lang="en-US" sz="1400" b="1" kern="1200" dirty="0"/>
            <a:t>()</a:t>
          </a:r>
        </a:p>
      </dsp:txBody>
      <dsp:txXfrm>
        <a:off x="446766" y="1789503"/>
        <a:ext cx="1696180" cy="992993"/>
      </dsp:txXfrm>
    </dsp:sp>
    <dsp:sp modelId="{C3302CC8-1BC7-46A8-A4D2-B6D0C05144BD}">
      <dsp:nvSpPr>
        <dsp:cNvPr id="0" name=""/>
        <dsp:cNvSpPr/>
      </dsp:nvSpPr>
      <dsp:spPr>
        <a:xfrm rot="5400000">
          <a:off x="1108512" y="2936447"/>
          <a:ext cx="372688" cy="43597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12406492"/>
            <a:satOff val="-37640"/>
            <a:lumOff val="1236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000" b="1" kern="1200"/>
        </a:p>
      </dsp:txBody>
      <dsp:txXfrm rot="-5400000">
        <a:off x="1164064" y="2968090"/>
        <a:ext cx="261585" cy="260882"/>
      </dsp:txXfrm>
    </dsp:sp>
    <dsp:sp modelId="{7C78C271-3AF2-4500-A242-7B04F8176425}">
      <dsp:nvSpPr>
        <dsp:cNvPr id="0" name=""/>
        <dsp:cNvSpPr/>
      </dsp:nvSpPr>
      <dsp:spPr>
        <a:xfrm>
          <a:off x="415873" y="3516576"/>
          <a:ext cx="1757966" cy="1054779"/>
        </a:xfrm>
        <a:prstGeom prst="roundRect">
          <a:avLst>
            <a:gd name="adj" fmla="val 10000"/>
          </a:avLst>
        </a:prstGeom>
        <a:solidFill>
          <a:schemeClr val="accent4">
            <a:hueOff val="12889862"/>
            <a:satOff val="-39107"/>
            <a:lumOff val="128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 err="1"/>
            <a:t>Scene.wait</a:t>
          </a:r>
          <a:r>
            <a:rPr lang="en-US" sz="1400" b="1" kern="1200" dirty="0"/>
            <a:t>()</a:t>
          </a:r>
        </a:p>
      </dsp:txBody>
      <dsp:txXfrm>
        <a:off x="446766" y="3547469"/>
        <a:ext cx="1696180" cy="992993"/>
      </dsp:txXfrm>
    </dsp:sp>
    <dsp:sp modelId="{59BFA6DB-229C-42EB-8325-118B7069D031}">
      <dsp:nvSpPr>
        <dsp:cNvPr id="0" name=""/>
        <dsp:cNvSpPr/>
      </dsp:nvSpPr>
      <dsp:spPr>
        <a:xfrm>
          <a:off x="2328540" y="3825978"/>
          <a:ext cx="372688" cy="43597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14178848"/>
            <a:satOff val="-43018"/>
            <a:lumOff val="141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b="1" kern="1200"/>
        </a:p>
      </dsp:txBody>
      <dsp:txXfrm>
        <a:off x="2328540" y="3913173"/>
        <a:ext cx="260882" cy="261585"/>
      </dsp:txXfrm>
    </dsp:sp>
    <dsp:sp modelId="{CB525FBC-0AB9-41BE-86F0-369982FC0413}">
      <dsp:nvSpPr>
        <dsp:cNvPr id="0" name=""/>
        <dsp:cNvSpPr/>
      </dsp:nvSpPr>
      <dsp:spPr>
        <a:xfrm>
          <a:off x="2877025" y="3516576"/>
          <a:ext cx="1757966" cy="1054779"/>
        </a:xfrm>
        <a:prstGeom prst="roundRect">
          <a:avLst>
            <a:gd name="adj" fmla="val 10000"/>
          </a:avLst>
        </a:prstGeom>
        <a:solidFill>
          <a:schemeClr val="accent4">
            <a:hueOff val="14501094"/>
            <a:satOff val="-43995"/>
            <a:lumOff val="144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 err="1"/>
            <a:t>Scene.construct</a:t>
          </a:r>
          <a:r>
            <a:rPr lang="en-US" sz="1400" b="1" kern="1200" dirty="0"/>
            <a:t>()</a:t>
          </a:r>
        </a:p>
      </dsp:txBody>
      <dsp:txXfrm>
        <a:off x="2907918" y="3547469"/>
        <a:ext cx="1696180" cy="992993"/>
      </dsp:txXfrm>
    </dsp:sp>
    <dsp:sp modelId="{FFF5E250-1D90-4DCC-8B2E-9D5C628BA833}">
      <dsp:nvSpPr>
        <dsp:cNvPr id="0" name=""/>
        <dsp:cNvSpPr/>
      </dsp:nvSpPr>
      <dsp:spPr>
        <a:xfrm>
          <a:off x="4789692" y="3825978"/>
          <a:ext cx="372688" cy="43597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15951204"/>
            <a:satOff val="-48395"/>
            <a:lumOff val="1589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b="1" kern="1200"/>
        </a:p>
      </dsp:txBody>
      <dsp:txXfrm>
        <a:off x="4789692" y="3913173"/>
        <a:ext cx="260882" cy="261585"/>
      </dsp:txXfrm>
    </dsp:sp>
    <dsp:sp modelId="{84CD2E0B-4C98-487A-9F17-AB0F89BE97FC}">
      <dsp:nvSpPr>
        <dsp:cNvPr id="0" name=""/>
        <dsp:cNvSpPr/>
      </dsp:nvSpPr>
      <dsp:spPr>
        <a:xfrm>
          <a:off x="5338178" y="3516576"/>
          <a:ext cx="1757966" cy="1054779"/>
        </a:xfrm>
        <a:prstGeom prst="roundRect">
          <a:avLst>
            <a:gd name="adj" fmla="val 10000"/>
          </a:avLst>
        </a:prstGeom>
        <a:solidFill>
          <a:schemeClr val="accent4">
            <a:hueOff val="16112327"/>
            <a:satOff val="-48884"/>
            <a:lumOff val="160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 err="1"/>
            <a:t>Scene.tear_down</a:t>
          </a:r>
          <a:r>
            <a:rPr lang="en-US" sz="1400" b="1" kern="1200" dirty="0"/>
            <a:t>()</a:t>
          </a:r>
        </a:p>
      </dsp:txBody>
      <dsp:txXfrm>
        <a:off x="5369071" y="3547469"/>
        <a:ext cx="1696180" cy="992993"/>
      </dsp:txXfrm>
    </dsp:sp>
    <dsp:sp modelId="{ED306AF5-6321-4E66-904D-0BD6F1B86E9B}">
      <dsp:nvSpPr>
        <dsp:cNvPr id="0" name=""/>
        <dsp:cNvSpPr/>
      </dsp:nvSpPr>
      <dsp:spPr>
        <a:xfrm>
          <a:off x="7250845" y="3825978"/>
          <a:ext cx="372688" cy="43597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17723560"/>
            <a:satOff val="-53772"/>
            <a:lumOff val="176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b="1" kern="1200"/>
        </a:p>
      </dsp:txBody>
      <dsp:txXfrm>
        <a:off x="7250845" y="3913173"/>
        <a:ext cx="260882" cy="261585"/>
      </dsp:txXfrm>
    </dsp:sp>
    <dsp:sp modelId="{95B27BCD-AAC9-41CC-8410-A628D3D9E465}">
      <dsp:nvSpPr>
        <dsp:cNvPr id="0" name=""/>
        <dsp:cNvSpPr/>
      </dsp:nvSpPr>
      <dsp:spPr>
        <a:xfrm>
          <a:off x="7799330" y="3516576"/>
          <a:ext cx="1757966" cy="1054779"/>
        </a:xfrm>
        <a:prstGeom prst="roundRect">
          <a:avLst>
            <a:gd name="adj" fmla="val 10000"/>
          </a:avLst>
        </a:prstGeom>
        <a:solidFill>
          <a:schemeClr val="accent4">
            <a:hueOff val="17723560"/>
            <a:satOff val="-53772"/>
            <a:lumOff val="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 err="1"/>
            <a:t>SceneFileWriter.finish</a:t>
          </a:r>
          <a:r>
            <a:rPr lang="en-US" sz="1400" b="1" kern="1200" dirty="0"/>
            <a:t>()</a:t>
          </a:r>
        </a:p>
      </dsp:txBody>
      <dsp:txXfrm>
        <a:off x="7830223" y="3547469"/>
        <a:ext cx="1696180" cy="99299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B7646E-8811-423A-9C42-2CBFADA00A96}" type="datetimeFigureOut">
              <a:rPr lang="en-US" smtClean="0"/>
              <a:t>1/3/2025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360E59-1627-4404-ACC5-51C744AB0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2254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D677E230-58DD-43ED-96A1-552DDAB53532}" type="datetimeFigureOut">
              <a:rPr lang="en-US" smtClean="0"/>
              <a:pPr/>
              <a:t>1/3/2025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841221E5-7225-48EB-A4EE-420E7BFCF70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6699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1579384" y="5638800"/>
            <a:ext cx="609441" cy="1219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11274663" y="5638800"/>
            <a:ext cx="304721" cy="1219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1218883" y="0"/>
            <a:ext cx="60944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11" name="Rectangle 10"/>
          <p:cNvSpPr/>
          <p:nvPr/>
        </p:nvSpPr>
        <p:spPr>
          <a:xfrm>
            <a:off x="0" y="0"/>
            <a:ext cx="1218883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12" name="Rectangle 11"/>
          <p:cNvSpPr/>
          <p:nvPr/>
        </p:nvSpPr>
        <p:spPr>
          <a:xfrm>
            <a:off x="0" y="5638800"/>
            <a:ext cx="12188825" cy="1219200"/>
          </a:xfrm>
          <a:prstGeom prst="rect">
            <a:avLst/>
          </a:prstGeom>
          <a:solidFill>
            <a:schemeClr val="accent1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cxnSp>
        <p:nvCxnSpPr>
          <p:cNvPr id="13" name="Straight Connector 12"/>
          <p:cNvCxnSpPr/>
          <p:nvPr/>
        </p:nvCxnSpPr>
        <p:spPr bwMode="white">
          <a:xfrm>
            <a:off x="11573293" y="5638800"/>
            <a:ext cx="0" cy="12192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0" y="5643132"/>
            <a:ext cx="1216152" cy="1214868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cxnSp>
        <p:nvCxnSpPr>
          <p:cNvPr id="15" name="Straight Connector 14"/>
          <p:cNvCxnSpPr/>
          <p:nvPr/>
        </p:nvCxnSpPr>
        <p:spPr bwMode="white">
          <a:xfrm>
            <a:off x="1218884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 bwMode="white">
          <a:xfrm>
            <a:off x="0" y="5631204"/>
            <a:ext cx="1828325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Pi" title="Pi symbol"/>
          <p:cNvSpPr>
            <a:spLocks/>
          </p:cNvSpPr>
          <p:nvPr/>
        </p:nvSpPr>
        <p:spPr bwMode="white">
          <a:xfrm>
            <a:off x="276462" y="6032500"/>
            <a:ext cx="593189" cy="519176"/>
          </a:xfrm>
          <a:custGeom>
            <a:avLst/>
            <a:gdLst>
              <a:gd name="T0" fmla="*/ 411 w 426"/>
              <a:gd name="T1" fmla="*/ 0 h 372"/>
              <a:gd name="T2" fmla="*/ 90 w 426"/>
              <a:gd name="T3" fmla="*/ 0 h 372"/>
              <a:gd name="T4" fmla="*/ 3 w 426"/>
              <a:gd name="T5" fmla="*/ 64 h 372"/>
              <a:gd name="T6" fmla="*/ 12 w 426"/>
              <a:gd name="T7" fmla="*/ 83 h 372"/>
              <a:gd name="T8" fmla="*/ 17 w 426"/>
              <a:gd name="T9" fmla="*/ 83 h 372"/>
              <a:gd name="T10" fmla="*/ 31 w 426"/>
              <a:gd name="T11" fmla="*/ 73 h 372"/>
              <a:gd name="T12" fmla="*/ 90 w 426"/>
              <a:gd name="T13" fmla="*/ 30 h 372"/>
              <a:gd name="T14" fmla="*/ 131 w 426"/>
              <a:gd name="T15" fmla="*/ 30 h 372"/>
              <a:gd name="T16" fmla="*/ 61 w 426"/>
              <a:gd name="T17" fmla="*/ 334 h 372"/>
              <a:gd name="T18" fmla="*/ 61 w 426"/>
              <a:gd name="T19" fmla="*/ 355 h 372"/>
              <a:gd name="T20" fmla="*/ 72 w 426"/>
              <a:gd name="T21" fmla="*/ 359 h 372"/>
              <a:gd name="T22" fmla="*/ 83 w 426"/>
              <a:gd name="T23" fmla="*/ 355 h 372"/>
              <a:gd name="T24" fmla="*/ 161 w 426"/>
              <a:gd name="T25" fmla="*/ 30 h 372"/>
              <a:gd name="T26" fmla="*/ 272 w 426"/>
              <a:gd name="T27" fmla="*/ 30 h 372"/>
              <a:gd name="T28" fmla="*/ 253 w 426"/>
              <a:gd name="T29" fmla="*/ 270 h 372"/>
              <a:gd name="T30" fmla="*/ 277 w 426"/>
              <a:gd name="T31" fmla="*/ 355 h 372"/>
              <a:gd name="T32" fmla="*/ 322 w 426"/>
              <a:gd name="T33" fmla="*/ 372 h 372"/>
              <a:gd name="T34" fmla="*/ 335 w 426"/>
              <a:gd name="T35" fmla="*/ 371 h 372"/>
              <a:gd name="T36" fmla="*/ 417 w 426"/>
              <a:gd name="T37" fmla="*/ 280 h 372"/>
              <a:gd name="T38" fmla="*/ 406 w 426"/>
              <a:gd name="T39" fmla="*/ 262 h 372"/>
              <a:gd name="T40" fmla="*/ 388 w 426"/>
              <a:gd name="T41" fmla="*/ 273 h 372"/>
              <a:gd name="T42" fmla="*/ 331 w 426"/>
              <a:gd name="T43" fmla="*/ 341 h 372"/>
              <a:gd name="T44" fmla="*/ 298 w 426"/>
              <a:gd name="T45" fmla="*/ 333 h 372"/>
              <a:gd name="T46" fmla="*/ 283 w 426"/>
              <a:gd name="T47" fmla="*/ 272 h 372"/>
              <a:gd name="T48" fmla="*/ 302 w 426"/>
              <a:gd name="T49" fmla="*/ 30 h 372"/>
              <a:gd name="T50" fmla="*/ 411 w 426"/>
              <a:gd name="T51" fmla="*/ 30 h 372"/>
              <a:gd name="T52" fmla="*/ 426 w 426"/>
              <a:gd name="T53" fmla="*/ 15 h 372"/>
              <a:gd name="T54" fmla="*/ 411 w 426"/>
              <a:gd name="T55" fmla="*/ 0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26" h="372">
                <a:moveTo>
                  <a:pt x="411" y="0"/>
                </a:moveTo>
                <a:cubicBezTo>
                  <a:pt x="90" y="0"/>
                  <a:pt x="90" y="0"/>
                  <a:pt x="90" y="0"/>
                </a:cubicBezTo>
                <a:cubicBezTo>
                  <a:pt x="25" y="0"/>
                  <a:pt x="4" y="61"/>
                  <a:pt x="3" y="64"/>
                </a:cubicBezTo>
                <a:cubicBezTo>
                  <a:pt x="0" y="71"/>
                  <a:pt x="4" y="80"/>
                  <a:pt x="12" y="83"/>
                </a:cubicBezTo>
                <a:cubicBezTo>
                  <a:pt x="14" y="83"/>
                  <a:pt x="15" y="83"/>
                  <a:pt x="17" y="83"/>
                </a:cubicBezTo>
                <a:cubicBezTo>
                  <a:pt x="23" y="83"/>
                  <a:pt x="29" y="80"/>
                  <a:pt x="31" y="73"/>
                </a:cubicBezTo>
                <a:cubicBezTo>
                  <a:pt x="31" y="73"/>
                  <a:pt x="46" y="30"/>
                  <a:pt x="90" y="30"/>
                </a:cubicBezTo>
                <a:cubicBezTo>
                  <a:pt x="131" y="30"/>
                  <a:pt x="131" y="30"/>
                  <a:pt x="131" y="30"/>
                </a:cubicBezTo>
                <a:cubicBezTo>
                  <a:pt x="129" y="83"/>
                  <a:pt x="118" y="274"/>
                  <a:pt x="61" y="334"/>
                </a:cubicBezTo>
                <a:cubicBezTo>
                  <a:pt x="55" y="340"/>
                  <a:pt x="55" y="350"/>
                  <a:pt x="61" y="355"/>
                </a:cubicBezTo>
                <a:cubicBezTo>
                  <a:pt x="64" y="358"/>
                  <a:pt x="68" y="359"/>
                  <a:pt x="72" y="359"/>
                </a:cubicBezTo>
                <a:cubicBezTo>
                  <a:pt x="76" y="359"/>
                  <a:pt x="80" y="358"/>
                  <a:pt x="83" y="355"/>
                </a:cubicBezTo>
                <a:cubicBezTo>
                  <a:pt x="148" y="286"/>
                  <a:pt x="159" y="84"/>
                  <a:pt x="161" y="30"/>
                </a:cubicBezTo>
                <a:cubicBezTo>
                  <a:pt x="272" y="30"/>
                  <a:pt x="272" y="30"/>
                  <a:pt x="272" y="30"/>
                </a:cubicBezTo>
                <a:cubicBezTo>
                  <a:pt x="253" y="270"/>
                  <a:pt x="253" y="270"/>
                  <a:pt x="253" y="270"/>
                </a:cubicBezTo>
                <a:cubicBezTo>
                  <a:pt x="253" y="272"/>
                  <a:pt x="248" y="327"/>
                  <a:pt x="277" y="355"/>
                </a:cubicBezTo>
                <a:cubicBezTo>
                  <a:pt x="289" y="366"/>
                  <a:pt x="304" y="372"/>
                  <a:pt x="322" y="372"/>
                </a:cubicBezTo>
                <a:cubicBezTo>
                  <a:pt x="326" y="372"/>
                  <a:pt x="330" y="372"/>
                  <a:pt x="335" y="371"/>
                </a:cubicBezTo>
                <a:cubicBezTo>
                  <a:pt x="398" y="362"/>
                  <a:pt x="416" y="283"/>
                  <a:pt x="417" y="280"/>
                </a:cubicBezTo>
                <a:cubicBezTo>
                  <a:pt x="419" y="271"/>
                  <a:pt x="414" y="264"/>
                  <a:pt x="406" y="262"/>
                </a:cubicBezTo>
                <a:cubicBezTo>
                  <a:pt x="398" y="260"/>
                  <a:pt x="390" y="265"/>
                  <a:pt x="388" y="273"/>
                </a:cubicBezTo>
                <a:cubicBezTo>
                  <a:pt x="388" y="274"/>
                  <a:pt x="373" y="335"/>
                  <a:pt x="331" y="341"/>
                </a:cubicBezTo>
                <a:cubicBezTo>
                  <a:pt x="316" y="343"/>
                  <a:pt x="306" y="341"/>
                  <a:pt x="298" y="333"/>
                </a:cubicBezTo>
                <a:cubicBezTo>
                  <a:pt x="282" y="318"/>
                  <a:pt x="282" y="284"/>
                  <a:pt x="283" y="272"/>
                </a:cubicBezTo>
                <a:cubicBezTo>
                  <a:pt x="302" y="30"/>
                  <a:pt x="302" y="30"/>
                  <a:pt x="302" y="30"/>
                </a:cubicBezTo>
                <a:cubicBezTo>
                  <a:pt x="411" y="30"/>
                  <a:pt x="411" y="30"/>
                  <a:pt x="411" y="30"/>
                </a:cubicBezTo>
                <a:cubicBezTo>
                  <a:pt x="419" y="30"/>
                  <a:pt x="426" y="24"/>
                  <a:pt x="426" y="15"/>
                </a:cubicBezTo>
                <a:cubicBezTo>
                  <a:pt x="426" y="7"/>
                  <a:pt x="419" y="0"/>
                  <a:pt x="411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wrap="square" lIns="121899" tIns="60949" rIns="121899" bIns="60949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28669" y="1600200"/>
            <a:ext cx="8329031" cy="2680127"/>
          </a:xfrm>
        </p:spPr>
        <p:txBody>
          <a:bodyPr>
            <a:no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28669" y="4344915"/>
            <a:ext cx="7516442" cy="1116085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32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2C6F8EA-316C-41DE-B9A4-EDCC3A85ED9A}" type="datetimeFigureOut">
              <a:rPr lang="en-US"/>
              <a:pPr/>
              <a:t>1/3/2025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DC1BBB0-96F0-4077-A278-0F3FB5C104D3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17955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1/3/2025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40880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884104" y="0"/>
            <a:ext cx="304721" cy="6858000"/>
          </a:xfrm>
          <a:prstGeom prst="rect">
            <a:avLst/>
          </a:pr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617143" y="0"/>
            <a:ext cx="60944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609441" cy="6858000"/>
          </a:xfrm>
          <a:prstGeom prst="rect">
            <a:avLst/>
          </a:prstGeom>
          <a:solidFill>
            <a:schemeClr val="accent1">
              <a:lumMod val="75000"/>
              <a:alpha val="8784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617143" y="736219"/>
            <a:ext cx="609441" cy="609600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cxnSp>
        <p:nvCxnSpPr>
          <p:cNvPr id="11" name="Straight Connector 10"/>
          <p:cNvCxnSpPr/>
          <p:nvPr/>
        </p:nvCxnSpPr>
        <p:spPr bwMode="white">
          <a:xfrm>
            <a:off x="617143" y="736219"/>
            <a:ext cx="60944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 bwMode="white">
          <a:xfrm>
            <a:off x="617143" y="1345819"/>
            <a:ext cx="60944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i" title="Pi symbol"/>
          <p:cNvSpPr>
            <a:spLocks/>
          </p:cNvSpPr>
          <p:nvPr/>
        </p:nvSpPr>
        <p:spPr bwMode="white">
          <a:xfrm rot="5400000">
            <a:off x="756095" y="898102"/>
            <a:ext cx="336023" cy="294097"/>
          </a:xfrm>
          <a:custGeom>
            <a:avLst/>
            <a:gdLst>
              <a:gd name="T0" fmla="*/ 411 w 426"/>
              <a:gd name="T1" fmla="*/ 0 h 372"/>
              <a:gd name="T2" fmla="*/ 90 w 426"/>
              <a:gd name="T3" fmla="*/ 0 h 372"/>
              <a:gd name="T4" fmla="*/ 3 w 426"/>
              <a:gd name="T5" fmla="*/ 64 h 372"/>
              <a:gd name="T6" fmla="*/ 12 w 426"/>
              <a:gd name="T7" fmla="*/ 83 h 372"/>
              <a:gd name="T8" fmla="*/ 17 w 426"/>
              <a:gd name="T9" fmla="*/ 83 h 372"/>
              <a:gd name="T10" fmla="*/ 31 w 426"/>
              <a:gd name="T11" fmla="*/ 73 h 372"/>
              <a:gd name="T12" fmla="*/ 90 w 426"/>
              <a:gd name="T13" fmla="*/ 30 h 372"/>
              <a:gd name="T14" fmla="*/ 131 w 426"/>
              <a:gd name="T15" fmla="*/ 30 h 372"/>
              <a:gd name="T16" fmla="*/ 61 w 426"/>
              <a:gd name="T17" fmla="*/ 334 h 372"/>
              <a:gd name="T18" fmla="*/ 61 w 426"/>
              <a:gd name="T19" fmla="*/ 355 h 372"/>
              <a:gd name="T20" fmla="*/ 72 w 426"/>
              <a:gd name="T21" fmla="*/ 359 h 372"/>
              <a:gd name="T22" fmla="*/ 83 w 426"/>
              <a:gd name="T23" fmla="*/ 355 h 372"/>
              <a:gd name="T24" fmla="*/ 161 w 426"/>
              <a:gd name="T25" fmla="*/ 30 h 372"/>
              <a:gd name="T26" fmla="*/ 272 w 426"/>
              <a:gd name="T27" fmla="*/ 30 h 372"/>
              <a:gd name="T28" fmla="*/ 253 w 426"/>
              <a:gd name="T29" fmla="*/ 270 h 372"/>
              <a:gd name="T30" fmla="*/ 277 w 426"/>
              <a:gd name="T31" fmla="*/ 355 h 372"/>
              <a:gd name="T32" fmla="*/ 322 w 426"/>
              <a:gd name="T33" fmla="*/ 372 h 372"/>
              <a:gd name="T34" fmla="*/ 335 w 426"/>
              <a:gd name="T35" fmla="*/ 371 h 372"/>
              <a:gd name="T36" fmla="*/ 417 w 426"/>
              <a:gd name="T37" fmla="*/ 280 h 372"/>
              <a:gd name="T38" fmla="*/ 406 w 426"/>
              <a:gd name="T39" fmla="*/ 262 h 372"/>
              <a:gd name="T40" fmla="*/ 388 w 426"/>
              <a:gd name="T41" fmla="*/ 273 h 372"/>
              <a:gd name="T42" fmla="*/ 331 w 426"/>
              <a:gd name="T43" fmla="*/ 341 h 372"/>
              <a:gd name="T44" fmla="*/ 298 w 426"/>
              <a:gd name="T45" fmla="*/ 333 h 372"/>
              <a:gd name="T46" fmla="*/ 283 w 426"/>
              <a:gd name="T47" fmla="*/ 272 h 372"/>
              <a:gd name="T48" fmla="*/ 302 w 426"/>
              <a:gd name="T49" fmla="*/ 30 h 372"/>
              <a:gd name="T50" fmla="*/ 411 w 426"/>
              <a:gd name="T51" fmla="*/ 30 h 372"/>
              <a:gd name="T52" fmla="*/ 426 w 426"/>
              <a:gd name="T53" fmla="*/ 15 h 372"/>
              <a:gd name="T54" fmla="*/ 411 w 426"/>
              <a:gd name="T55" fmla="*/ 0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26" h="372">
                <a:moveTo>
                  <a:pt x="411" y="0"/>
                </a:moveTo>
                <a:cubicBezTo>
                  <a:pt x="90" y="0"/>
                  <a:pt x="90" y="0"/>
                  <a:pt x="90" y="0"/>
                </a:cubicBezTo>
                <a:cubicBezTo>
                  <a:pt x="25" y="0"/>
                  <a:pt x="4" y="61"/>
                  <a:pt x="3" y="64"/>
                </a:cubicBezTo>
                <a:cubicBezTo>
                  <a:pt x="0" y="71"/>
                  <a:pt x="4" y="80"/>
                  <a:pt x="12" y="83"/>
                </a:cubicBezTo>
                <a:cubicBezTo>
                  <a:pt x="14" y="83"/>
                  <a:pt x="15" y="83"/>
                  <a:pt x="17" y="83"/>
                </a:cubicBezTo>
                <a:cubicBezTo>
                  <a:pt x="23" y="83"/>
                  <a:pt x="29" y="80"/>
                  <a:pt x="31" y="73"/>
                </a:cubicBezTo>
                <a:cubicBezTo>
                  <a:pt x="31" y="73"/>
                  <a:pt x="46" y="30"/>
                  <a:pt x="90" y="30"/>
                </a:cubicBezTo>
                <a:cubicBezTo>
                  <a:pt x="131" y="30"/>
                  <a:pt x="131" y="30"/>
                  <a:pt x="131" y="30"/>
                </a:cubicBezTo>
                <a:cubicBezTo>
                  <a:pt x="129" y="83"/>
                  <a:pt x="118" y="274"/>
                  <a:pt x="61" y="334"/>
                </a:cubicBezTo>
                <a:cubicBezTo>
                  <a:pt x="55" y="340"/>
                  <a:pt x="55" y="350"/>
                  <a:pt x="61" y="355"/>
                </a:cubicBezTo>
                <a:cubicBezTo>
                  <a:pt x="64" y="358"/>
                  <a:pt x="68" y="359"/>
                  <a:pt x="72" y="359"/>
                </a:cubicBezTo>
                <a:cubicBezTo>
                  <a:pt x="76" y="359"/>
                  <a:pt x="80" y="358"/>
                  <a:pt x="83" y="355"/>
                </a:cubicBezTo>
                <a:cubicBezTo>
                  <a:pt x="148" y="286"/>
                  <a:pt x="159" y="84"/>
                  <a:pt x="161" y="30"/>
                </a:cubicBezTo>
                <a:cubicBezTo>
                  <a:pt x="272" y="30"/>
                  <a:pt x="272" y="30"/>
                  <a:pt x="272" y="30"/>
                </a:cubicBezTo>
                <a:cubicBezTo>
                  <a:pt x="253" y="270"/>
                  <a:pt x="253" y="270"/>
                  <a:pt x="253" y="270"/>
                </a:cubicBezTo>
                <a:cubicBezTo>
                  <a:pt x="253" y="272"/>
                  <a:pt x="248" y="327"/>
                  <a:pt x="277" y="355"/>
                </a:cubicBezTo>
                <a:cubicBezTo>
                  <a:pt x="289" y="366"/>
                  <a:pt x="304" y="372"/>
                  <a:pt x="322" y="372"/>
                </a:cubicBezTo>
                <a:cubicBezTo>
                  <a:pt x="326" y="372"/>
                  <a:pt x="330" y="372"/>
                  <a:pt x="335" y="371"/>
                </a:cubicBezTo>
                <a:cubicBezTo>
                  <a:pt x="398" y="362"/>
                  <a:pt x="416" y="283"/>
                  <a:pt x="417" y="280"/>
                </a:cubicBezTo>
                <a:cubicBezTo>
                  <a:pt x="419" y="271"/>
                  <a:pt x="414" y="264"/>
                  <a:pt x="406" y="262"/>
                </a:cubicBezTo>
                <a:cubicBezTo>
                  <a:pt x="398" y="260"/>
                  <a:pt x="390" y="265"/>
                  <a:pt x="388" y="273"/>
                </a:cubicBezTo>
                <a:cubicBezTo>
                  <a:pt x="388" y="274"/>
                  <a:pt x="373" y="335"/>
                  <a:pt x="331" y="341"/>
                </a:cubicBezTo>
                <a:cubicBezTo>
                  <a:pt x="316" y="343"/>
                  <a:pt x="306" y="341"/>
                  <a:pt x="298" y="333"/>
                </a:cubicBezTo>
                <a:cubicBezTo>
                  <a:pt x="282" y="318"/>
                  <a:pt x="282" y="284"/>
                  <a:pt x="283" y="272"/>
                </a:cubicBezTo>
                <a:cubicBezTo>
                  <a:pt x="302" y="30"/>
                  <a:pt x="302" y="30"/>
                  <a:pt x="302" y="30"/>
                </a:cubicBezTo>
                <a:cubicBezTo>
                  <a:pt x="411" y="30"/>
                  <a:pt x="411" y="30"/>
                  <a:pt x="411" y="30"/>
                </a:cubicBezTo>
                <a:cubicBezTo>
                  <a:pt x="419" y="30"/>
                  <a:pt x="426" y="24"/>
                  <a:pt x="426" y="15"/>
                </a:cubicBezTo>
                <a:cubicBezTo>
                  <a:pt x="426" y="7"/>
                  <a:pt x="419" y="0"/>
                  <a:pt x="41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cxnSp>
        <p:nvCxnSpPr>
          <p:cNvPr id="14" name="Straight Connector 13"/>
          <p:cNvCxnSpPr/>
          <p:nvPr/>
        </p:nvCxnSpPr>
        <p:spPr bwMode="white">
          <a:xfrm>
            <a:off x="617143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9612" y="685800"/>
            <a:ext cx="1787526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98613" y="685800"/>
            <a:ext cx="7848599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1/3/2025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12817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1/3/2025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85532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1579384" y="5638800"/>
            <a:ext cx="609441" cy="1219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20" name="Rectangle 19"/>
          <p:cNvSpPr/>
          <p:nvPr/>
        </p:nvSpPr>
        <p:spPr>
          <a:xfrm>
            <a:off x="11274663" y="5638800"/>
            <a:ext cx="304721" cy="1219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24" name="Rectangle 23"/>
          <p:cNvSpPr/>
          <p:nvPr/>
        </p:nvSpPr>
        <p:spPr>
          <a:xfrm>
            <a:off x="1216152" y="5638800"/>
            <a:ext cx="609441" cy="1219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21" name="Rectangle 20"/>
          <p:cNvSpPr/>
          <p:nvPr/>
        </p:nvSpPr>
        <p:spPr>
          <a:xfrm>
            <a:off x="0" y="5638800"/>
            <a:ext cx="12188825" cy="1219200"/>
          </a:xfrm>
          <a:prstGeom prst="rect">
            <a:avLst/>
          </a:prstGeom>
          <a:solidFill>
            <a:schemeClr val="accent1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cxnSp>
        <p:nvCxnSpPr>
          <p:cNvPr id="22" name="Straight Connector 21"/>
          <p:cNvCxnSpPr/>
          <p:nvPr/>
        </p:nvCxnSpPr>
        <p:spPr bwMode="white">
          <a:xfrm>
            <a:off x="11573293" y="5638800"/>
            <a:ext cx="0" cy="12192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0" y="5643132"/>
            <a:ext cx="1216152" cy="1214868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18" name="Pi" title="Pi symbol"/>
          <p:cNvSpPr>
            <a:spLocks/>
          </p:cNvSpPr>
          <p:nvPr/>
        </p:nvSpPr>
        <p:spPr bwMode="white">
          <a:xfrm>
            <a:off x="276462" y="6032500"/>
            <a:ext cx="593189" cy="519176"/>
          </a:xfrm>
          <a:custGeom>
            <a:avLst/>
            <a:gdLst>
              <a:gd name="T0" fmla="*/ 411 w 426"/>
              <a:gd name="T1" fmla="*/ 0 h 372"/>
              <a:gd name="T2" fmla="*/ 90 w 426"/>
              <a:gd name="T3" fmla="*/ 0 h 372"/>
              <a:gd name="T4" fmla="*/ 3 w 426"/>
              <a:gd name="T5" fmla="*/ 64 h 372"/>
              <a:gd name="T6" fmla="*/ 12 w 426"/>
              <a:gd name="T7" fmla="*/ 83 h 372"/>
              <a:gd name="T8" fmla="*/ 17 w 426"/>
              <a:gd name="T9" fmla="*/ 83 h 372"/>
              <a:gd name="T10" fmla="*/ 31 w 426"/>
              <a:gd name="T11" fmla="*/ 73 h 372"/>
              <a:gd name="T12" fmla="*/ 90 w 426"/>
              <a:gd name="T13" fmla="*/ 30 h 372"/>
              <a:gd name="T14" fmla="*/ 131 w 426"/>
              <a:gd name="T15" fmla="*/ 30 h 372"/>
              <a:gd name="T16" fmla="*/ 61 w 426"/>
              <a:gd name="T17" fmla="*/ 334 h 372"/>
              <a:gd name="T18" fmla="*/ 61 w 426"/>
              <a:gd name="T19" fmla="*/ 355 h 372"/>
              <a:gd name="T20" fmla="*/ 72 w 426"/>
              <a:gd name="T21" fmla="*/ 359 h 372"/>
              <a:gd name="T22" fmla="*/ 83 w 426"/>
              <a:gd name="T23" fmla="*/ 355 h 372"/>
              <a:gd name="T24" fmla="*/ 161 w 426"/>
              <a:gd name="T25" fmla="*/ 30 h 372"/>
              <a:gd name="T26" fmla="*/ 272 w 426"/>
              <a:gd name="T27" fmla="*/ 30 h 372"/>
              <a:gd name="T28" fmla="*/ 253 w 426"/>
              <a:gd name="T29" fmla="*/ 270 h 372"/>
              <a:gd name="T30" fmla="*/ 277 w 426"/>
              <a:gd name="T31" fmla="*/ 355 h 372"/>
              <a:gd name="T32" fmla="*/ 322 w 426"/>
              <a:gd name="T33" fmla="*/ 372 h 372"/>
              <a:gd name="T34" fmla="*/ 335 w 426"/>
              <a:gd name="T35" fmla="*/ 371 h 372"/>
              <a:gd name="T36" fmla="*/ 417 w 426"/>
              <a:gd name="T37" fmla="*/ 280 h 372"/>
              <a:gd name="T38" fmla="*/ 406 w 426"/>
              <a:gd name="T39" fmla="*/ 262 h 372"/>
              <a:gd name="T40" fmla="*/ 388 w 426"/>
              <a:gd name="T41" fmla="*/ 273 h 372"/>
              <a:gd name="T42" fmla="*/ 331 w 426"/>
              <a:gd name="T43" fmla="*/ 341 h 372"/>
              <a:gd name="T44" fmla="*/ 298 w 426"/>
              <a:gd name="T45" fmla="*/ 333 h 372"/>
              <a:gd name="T46" fmla="*/ 283 w 426"/>
              <a:gd name="T47" fmla="*/ 272 h 372"/>
              <a:gd name="T48" fmla="*/ 302 w 426"/>
              <a:gd name="T49" fmla="*/ 30 h 372"/>
              <a:gd name="T50" fmla="*/ 411 w 426"/>
              <a:gd name="T51" fmla="*/ 30 h 372"/>
              <a:gd name="T52" fmla="*/ 426 w 426"/>
              <a:gd name="T53" fmla="*/ 15 h 372"/>
              <a:gd name="T54" fmla="*/ 411 w 426"/>
              <a:gd name="T55" fmla="*/ 0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26" h="372">
                <a:moveTo>
                  <a:pt x="411" y="0"/>
                </a:moveTo>
                <a:cubicBezTo>
                  <a:pt x="90" y="0"/>
                  <a:pt x="90" y="0"/>
                  <a:pt x="90" y="0"/>
                </a:cubicBezTo>
                <a:cubicBezTo>
                  <a:pt x="25" y="0"/>
                  <a:pt x="4" y="61"/>
                  <a:pt x="3" y="64"/>
                </a:cubicBezTo>
                <a:cubicBezTo>
                  <a:pt x="0" y="71"/>
                  <a:pt x="4" y="80"/>
                  <a:pt x="12" y="83"/>
                </a:cubicBezTo>
                <a:cubicBezTo>
                  <a:pt x="14" y="83"/>
                  <a:pt x="15" y="83"/>
                  <a:pt x="17" y="83"/>
                </a:cubicBezTo>
                <a:cubicBezTo>
                  <a:pt x="23" y="83"/>
                  <a:pt x="29" y="80"/>
                  <a:pt x="31" y="73"/>
                </a:cubicBezTo>
                <a:cubicBezTo>
                  <a:pt x="31" y="73"/>
                  <a:pt x="46" y="30"/>
                  <a:pt x="90" y="30"/>
                </a:cubicBezTo>
                <a:cubicBezTo>
                  <a:pt x="131" y="30"/>
                  <a:pt x="131" y="30"/>
                  <a:pt x="131" y="30"/>
                </a:cubicBezTo>
                <a:cubicBezTo>
                  <a:pt x="129" y="83"/>
                  <a:pt x="118" y="274"/>
                  <a:pt x="61" y="334"/>
                </a:cubicBezTo>
                <a:cubicBezTo>
                  <a:pt x="55" y="340"/>
                  <a:pt x="55" y="350"/>
                  <a:pt x="61" y="355"/>
                </a:cubicBezTo>
                <a:cubicBezTo>
                  <a:pt x="64" y="358"/>
                  <a:pt x="68" y="359"/>
                  <a:pt x="72" y="359"/>
                </a:cubicBezTo>
                <a:cubicBezTo>
                  <a:pt x="76" y="359"/>
                  <a:pt x="80" y="358"/>
                  <a:pt x="83" y="355"/>
                </a:cubicBezTo>
                <a:cubicBezTo>
                  <a:pt x="148" y="286"/>
                  <a:pt x="159" y="84"/>
                  <a:pt x="161" y="30"/>
                </a:cubicBezTo>
                <a:cubicBezTo>
                  <a:pt x="272" y="30"/>
                  <a:pt x="272" y="30"/>
                  <a:pt x="272" y="30"/>
                </a:cubicBezTo>
                <a:cubicBezTo>
                  <a:pt x="253" y="270"/>
                  <a:pt x="253" y="270"/>
                  <a:pt x="253" y="270"/>
                </a:cubicBezTo>
                <a:cubicBezTo>
                  <a:pt x="253" y="272"/>
                  <a:pt x="248" y="327"/>
                  <a:pt x="277" y="355"/>
                </a:cubicBezTo>
                <a:cubicBezTo>
                  <a:pt x="289" y="366"/>
                  <a:pt x="304" y="372"/>
                  <a:pt x="322" y="372"/>
                </a:cubicBezTo>
                <a:cubicBezTo>
                  <a:pt x="326" y="372"/>
                  <a:pt x="330" y="372"/>
                  <a:pt x="335" y="371"/>
                </a:cubicBezTo>
                <a:cubicBezTo>
                  <a:pt x="398" y="362"/>
                  <a:pt x="416" y="283"/>
                  <a:pt x="417" y="280"/>
                </a:cubicBezTo>
                <a:cubicBezTo>
                  <a:pt x="419" y="271"/>
                  <a:pt x="414" y="264"/>
                  <a:pt x="406" y="262"/>
                </a:cubicBezTo>
                <a:cubicBezTo>
                  <a:pt x="398" y="260"/>
                  <a:pt x="390" y="265"/>
                  <a:pt x="388" y="273"/>
                </a:cubicBezTo>
                <a:cubicBezTo>
                  <a:pt x="388" y="274"/>
                  <a:pt x="373" y="335"/>
                  <a:pt x="331" y="341"/>
                </a:cubicBezTo>
                <a:cubicBezTo>
                  <a:pt x="316" y="343"/>
                  <a:pt x="306" y="341"/>
                  <a:pt x="298" y="333"/>
                </a:cubicBezTo>
                <a:cubicBezTo>
                  <a:pt x="282" y="318"/>
                  <a:pt x="282" y="284"/>
                  <a:pt x="283" y="272"/>
                </a:cubicBezTo>
                <a:cubicBezTo>
                  <a:pt x="302" y="30"/>
                  <a:pt x="302" y="30"/>
                  <a:pt x="302" y="30"/>
                </a:cubicBezTo>
                <a:cubicBezTo>
                  <a:pt x="411" y="30"/>
                  <a:pt x="411" y="30"/>
                  <a:pt x="411" y="30"/>
                </a:cubicBezTo>
                <a:cubicBezTo>
                  <a:pt x="419" y="30"/>
                  <a:pt x="426" y="24"/>
                  <a:pt x="426" y="15"/>
                </a:cubicBezTo>
                <a:cubicBezTo>
                  <a:pt x="426" y="7"/>
                  <a:pt x="419" y="0"/>
                  <a:pt x="411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wrap="square" lIns="121899" tIns="60949" rIns="121899" bIns="60949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cxnSp>
        <p:nvCxnSpPr>
          <p:cNvPr id="23" name="Straight Connector 22"/>
          <p:cNvCxnSpPr/>
          <p:nvPr/>
        </p:nvCxnSpPr>
        <p:spPr bwMode="white">
          <a:xfrm>
            <a:off x="1216152" y="5638800"/>
            <a:ext cx="0" cy="12192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11579384" y="0"/>
            <a:ext cx="609441" cy="609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27" name="Rectangle 26"/>
          <p:cNvSpPr/>
          <p:nvPr/>
        </p:nvSpPr>
        <p:spPr>
          <a:xfrm>
            <a:off x="11274663" y="0"/>
            <a:ext cx="304721" cy="6096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28" name="Rectangle 27"/>
          <p:cNvSpPr/>
          <p:nvPr/>
        </p:nvSpPr>
        <p:spPr>
          <a:xfrm>
            <a:off x="1218883" y="0"/>
            <a:ext cx="609441" cy="609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29" name="Rectangle 28"/>
          <p:cNvSpPr/>
          <p:nvPr/>
        </p:nvSpPr>
        <p:spPr>
          <a:xfrm>
            <a:off x="-2" y="0"/>
            <a:ext cx="1218883" cy="6096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30" name="Rectangle 29"/>
          <p:cNvSpPr/>
          <p:nvPr/>
        </p:nvSpPr>
        <p:spPr>
          <a:xfrm>
            <a:off x="0" y="0"/>
            <a:ext cx="12188825" cy="609600"/>
          </a:xfrm>
          <a:prstGeom prst="rect">
            <a:avLst/>
          </a:prstGeom>
          <a:solidFill>
            <a:schemeClr val="accent1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cxnSp>
        <p:nvCxnSpPr>
          <p:cNvPr id="31" name="Straight Connector 30"/>
          <p:cNvCxnSpPr/>
          <p:nvPr/>
        </p:nvCxnSpPr>
        <p:spPr bwMode="white">
          <a:xfrm>
            <a:off x="11573293" y="0"/>
            <a:ext cx="0" cy="6096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0" y="0"/>
            <a:ext cx="1216152" cy="609600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cxnSp>
        <p:nvCxnSpPr>
          <p:cNvPr id="33" name="Straight Connector 32"/>
          <p:cNvCxnSpPr/>
          <p:nvPr/>
        </p:nvCxnSpPr>
        <p:spPr bwMode="white">
          <a:xfrm>
            <a:off x="1218884" y="0"/>
            <a:ext cx="0" cy="6096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2C6F8EA-316C-41DE-B9A4-EDCC3A85ED9A}" type="datetimeFigureOut">
              <a:rPr lang="en-US"/>
              <a:pPr/>
              <a:t>1/3/2025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DC1BBB0-96F0-4077-A278-0F3FB5C104D3}" type="slidenum">
              <a:rPr/>
              <a:pPr/>
              <a:t>‹#›</a:t>
            </a:fld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98613" y="1600201"/>
            <a:ext cx="8283272" cy="2654064"/>
          </a:xfrm>
        </p:spPr>
        <p:txBody>
          <a:bodyPr anchor="b">
            <a:normAutofit/>
          </a:bodyPr>
          <a:lstStyle>
            <a:lvl1pPr algn="l">
              <a:defRPr sz="54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98613" y="4259996"/>
            <a:ext cx="7264623" cy="1150203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32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34467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93436" y="1600200"/>
            <a:ext cx="4814586" cy="457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61651" y="1600200"/>
            <a:ext cx="4814586" cy="457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 baseline="0"/>
            </a:lvl6pPr>
            <a:lvl7pPr>
              <a:defRPr sz="1800" baseline="0"/>
            </a:lvl7pPr>
            <a:lvl8pPr>
              <a:defRPr sz="1800" baseline="0"/>
            </a:lvl8pPr>
            <a:lvl9pPr>
              <a:defRPr sz="18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1/3/2025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39113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93436" y="1499616"/>
            <a:ext cx="4818888" cy="938784"/>
          </a:xfr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24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93436" y="2514706"/>
            <a:ext cx="4814586" cy="365749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 baseline="0"/>
            </a:lvl8pPr>
            <a:lvl9pPr>
              <a:defRPr sz="16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57349" y="1499616"/>
            <a:ext cx="4818888" cy="938784"/>
          </a:xfr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24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57349" y="2514600"/>
            <a:ext cx="4818888" cy="365556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1/3/2025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38358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1/3/2025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63578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26239" y="0"/>
            <a:ext cx="30472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609441" cy="6858000"/>
          </a:xfrm>
          <a:prstGeom prst="rect">
            <a:avLst/>
          </a:prstGeom>
          <a:solidFill>
            <a:schemeClr val="accent1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cxnSp>
        <p:nvCxnSpPr>
          <p:cNvPr id="7" name="Straight Connector 6"/>
          <p:cNvCxnSpPr/>
          <p:nvPr/>
        </p:nvCxnSpPr>
        <p:spPr bwMode="white">
          <a:xfrm>
            <a:off x="617143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10969942" y="0"/>
            <a:ext cx="922621" cy="6858000"/>
          </a:xfrm>
          <a:prstGeom prst="rect">
            <a:avLst/>
          </a:prstGeom>
          <a:solidFill>
            <a:schemeClr val="accent1">
              <a:lumMod val="75000"/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11892563" y="0"/>
            <a:ext cx="304721" cy="6858000"/>
          </a:xfrm>
          <a:prstGeom prst="rect">
            <a:avLst/>
          </a:pr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1/3/2025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DC1BBB0-96F0-4077-A278-0F3FB5C104D3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8381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621792" y="0"/>
            <a:ext cx="4147717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609441" cy="6858000"/>
          </a:xfrm>
          <a:prstGeom prst="rect">
            <a:avLst/>
          </a:prstGeom>
          <a:solidFill>
            <a:schemeClr val="accent1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cxnSp>
        <p:nvCxnSpPr>
          <p:cNvPr id="10" name="Straight Connector 9"/>
          <p:cNvCxnSpPr/>
          <p:nvPr/>
        </p:nvCxnSpPr>
        <p:spPr bwMode="white">
          <a:xfrm>
            <a:off x="621792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11884104" y="0"/>
            <a:ext cx="304721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white">
          <a:xfrm>
            <a:off x="1074240" y="381000"/>
            <a:ext cx="3293422" cy="1371600"/>
          </a:xfrm>
        </p:spPr>
        <p:txBody>
          <a:bodyPr anchor="b">
            <a:normAutofit/>
          </a:bodyPr>
          <a:lstStyle>
            <a:lvl1pPr algn="l">
              <a:defRPr sz="2800" b="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0251" y="482600"/>
            <a:ext cx="6195986" cy="56896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 baseline="0"/>
            </a:lvl8pPr>
            <a:lvl9pPr>
              <a:defRPr sz="18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white">
          <a:xfrm>
            <a:off x="1074240" y="1828800"/>
            <a:ext cx="3293422" cy="434340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1/3/2025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18043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609441" cy="6858000"/>
          </a:xfrm>
          <a:prstGeom prst="rect">
            <a:avLst/>
          </a:prstGeom>
          <a:solidFill>
            <a:schemeClr val="accent1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11884104" y="0"/>
            <a:ext cx="304721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4875530" y="0"/>
            <a:ext cx="7017034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4240" y="381000"/>
            <a:ext cx="3293422" cy="1371600"/>
          </a:xfrm>
        </p:spPr>
        <p:txBody>
          <a:bodyPr anchor="b">
            <a:normAutofit/>
          </a:bodyPr>
          <a:lstStyle>
            <a:lvl1pPr algn="l">
              <a:defRPr sz="2800" b="0" cap="all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 bwMode="auto">
          <a:xfrm>
            <a:off x="5180251" y="482600"/>
            <a:ext cx="6195986" cy="5689600"/>
          </a:xfrm>
          <a:ln w="19050">
            <a:solidFill>
              <a:schemeClr val="bg1"/>
            </a:solidFill>
          </a:ln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4240" y="1828800"/>
            <a:ext cx="3293422" cy="434340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1/3/2025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/>
              <a:t>‹#›</a:t>
            </a:fld>
            <a:endParaRPr/>
          </a:p>
        </p:txBody>
      </p:sp>
      <p:cxnSp>
        <p:nvCxnSpPr>
          <p:cNvPr id="10" name="Straight Connector 9"/>
          <p:cNvCxnSpPr/>
          <p:nvPr/>
        </p:nvCxnSpPr>
        <p:spPr bwMode="white">
          <a:xfrm>
            <a:off x="11879867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3900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884104" y="0"/>
            <a:ext cx="304721" cy="6858000"/>
          </a:xfrm>
          <a:prstGeom prst="rect">
            <a:avLst/>
          </a:pr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617143" y="0"/>
            <a:ext cx="60944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609441" cy="6858000"/>
          </a:xfrm>
          <a:prstGeom prst="rect">
            <a:avLst/>
          </a:prstGeom>
          <a:solidFill>
            <a:schemeClr val="accent1">
              <a:lumMod val="75000"/>
              <a:alpha val="8784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13" name="Rectangle 12"/>
          <p:cNvSpPr/>
          <p:nvPr/>
        </p:nvSpPr>
        <p:spPr>
          <a:xfrm>
            <a:off x="617143" y="736219"/>
            <a:ext cx="609441" cy="609600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cxnSp>
        <p:nvCxnSpPr>
          <p:cNvPr id="14" name="Straight Connector 13"/>
          <p:cNvCxnSpPr/>
          <p:nvPr/>
        </p:nvCxnSpPr>
        <p:spPr bwMode="white">
          <a:xfrm>
            <a:off x="617143" y="736219"/>
            <a:ext cx="60944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 bwMode="white">
          <a:xfrm>
            <a:off x="617143" y="1345819"/>
            <a:ext cx="60944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Pi" title="Pi symbol"/>
          <p:cNvSpPr>
            <a:spLocks/>
          </p:cNvSpPr>
          <p:nvPr/>
        </p:nvSpPr>
        <p:spPr bwMode="white">
          <a:xfrm>
            <a:off x="756095" y="898102"/>
            <a:ext cx="336023" cy="294097"/>
          </a:xfrm>
          <a:custGeom>
            <a:avLst/>
            <a:gdLst>
              <a:gd name="T0" fmla="*/ 411 w 426"/>
              <a:gd name="T1" fmla="*/ 0 h 372"/>
              <a:gd name="T2" fmla="*/ 90 w 426"/>
              <a:gd name="T3" fmla="*/ 0 h 372"/>
              <a:gd name="T4" fmla="*/ 3 w 426"/>
              <a:gd name="T5" fmla="*/ 64 h 372"/>
              <a:gd name="T6" fmla="*/ 12 w 426"/>
              <a:gd name="T7" fmla="*/ 83 h 372"/>
              <a:gd name="T8" fmla="*/ 17 w 426"/>
              <a:gd name="T9" fmla="*/ 83 h 372"/>
              <a:gd name="T10" fmla="*/ 31 w 426"/>
              <a:gd name="T11" fmla="*/ 73 h 372"/>
              <a:gd name="T12" fmla="*/ 90 w 426"/>
              <a:gd name="T13" fmla="*/ 30 h 372"/>
              <a:gd name="T14" fmla="*/ 131 w 426"/>
              <a:gd name="T15" fmla="*/ 30 h 372"/>
              <a:gd name="T16" fmla="*/ 61 w 426"/>
              <a:gd name="T17" fmla="*/ 334 h 372"/>
              <a:gd name="T18" fmla="*/ 61 w 426"/>
              <a:gd name="T19" fmla="*/ 355 h 372"/>
              <a:gd name="T20" fmla="*/ 72 w 426"/>
              <a:gd name="T21" fmla="*/ 359 h 372"/>
              <a:gd name="T22" fmla="*/ 83 w 426"/>
              <a:gd name="T23" fmla="*/ 355 h 372"/>
              <a:gd name="T24" fmla="*/ 161 w 426"/>
              <a:gd name="T25" fmla="*/ 30 h 372"/>
              <a:gd name="T26" fmla="*/ 272 w 426"/>
              <a:gd name="T27" fmla="*/ 30 h 372"/>
              <a:gd name="T28" fmla="*/ 253 w 426"/>
              <a:gd name="T29" fmla="*/ 270 h 372"/>
              <a:gd name="T30" fmla="*/ 277 w 426"/>
              <a:gd name="T31" fmla="*/ 355 h 372"/>
              <a:gd name="T32" fmla="*/ 322 w 426"/>
              <a:gd name="T33" fmla="*/ 372 h 372"/>
              <a:gd name="T34" fmla="*/ 335 w 426"/>
              <a:gd name="T35" fmla="*/ 371 h 372"/>
              <a:gd name="T36" fmla="*/ 417 w 426"/>
              <a:gd name="T37" fmla="*/ 280 h 372"/>
              <a:gd name="T38" fmla="*/ 406 w 426"/>
              <a:gd name="T39" fmla="*/ 262 h 372"/>
              <a:gd name="T40" fmla="*/ 388 w 426"/>
              <a:gd name="T41" fmla="*/ 273 h 372"/>
              <a:gd name="T42" fmla="*/ 331 w 426"/>
              <a:gd name="T43" fmla="*/ 341 h 372"/>
              <a:gd name="T44" fmla="*/ 298 w 426"/>
              <a:gd name="T45" fmla="*/ 333 h 372"/>
              <a:gd name="T46" fmla="*/ 283 w 426"/>
              <a:gd name="T47" fmla="*/ 272 h 372"/>
              <a:gd name="T48" fmla="*/ 302 w 426"/>
              <a:gd name="T49" fmla="*/ 30 h 372"/>
              <a:gd name="T50" fmla="*/ 411 w 426"/>
              <a:gd name="T51" fmla="*/ 30 h 372"/>
              <a:gd name="T52" fmla="*/ 426 w 426"/>
              <a:gd name="T53" fmla="*/ 15 h 372"/>
              <a:gd name="T54" fmla="*/ 411 w 426"/>
              <a:gd name="T55" fmla="*/ 0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26" h="372">
                <a:moveTo>
                  <a:pt x="411" y="0"/>
                </a:moveTo>
                <a:cubicBezTo>
                  <a:pt x="90" y="0"/>
                  <a:pt x="90" y="0"/>
                  <a:pt x="90" y="0"/>
                </a:cubicBezTo>
                <a:cubicBezTo>
                  <a:pt x="25" y="0"/>
                  <a:pt x="4" y="61"/>
                  <a:pt x="3" y="64"/>
                </a:cubicBezTo>
                <a:cubicBezTo>
                  <a:pt x="0" y="71"/>
                  <a:pt x="4" y="80"/>
                  <a:pt x="12" y="83"/>
                </a:cubicBezTo>
                <a:cubicBezTo>
                  <a:pt x="14" y="83"/>
                  <a:pt x="15" y="83"/>
                  <a:pt x="17" y="83"/>
                </a:cubicBezTo>
                <a:cubicBezTo>
                  <a:pt x="23" y="83"/>
                  <a:pt x="29" y="80"/>
                  <a:pt x="31" y="73"/>
                </a:cubicBezTo>
                <a:cubicBezTo>
                  <a:pt x="31" y="73"/>
                  <a:pt x="46" y="30"/>
                  <a:pt x="90" y="30"/>
                </a:cubicBezTo>
                <a:cubicBezTo>
                  <a:pt x="131" y="30"/>
                  <a:pt x="131" y="30"/>
                  <a:pt x="131" y="30"/>
                </a:cubicBezTo>
                <a:cubicBezTo>
                  <a:pt x="129" y="83"/>
                  <a:pt x="118" y="274"/>
                  <a:pt x="61" y="334"/>
                </a:cubicBezTo>
                <a:cubicBezTo>
                  <a:pt x="55" y="340"/>
                  <a:pt x="55" y="350"/>
                  <a:pt x="61" y="355"/>
                </a:cubicBezTo>
                <a:cubicBezTo>
                  <a:pt x="64" y="358"/>
                  <a:pt x="68" y="359"/>
                  <a:pt x="72" y="359"/>
                </a:cubicBezTo>
                <a:cubicBezTo>
                  <a:pt x="76" y="359"/>
                  <a:pt x="80" y="358"/>
                  <a:pt x="83" y="355"/>
                </a:cubicBezTo>
                <a:cubicBezTo>
                  <a:pt x="148" y="286"/>
                  <a:pt x="159" y="84"/>
                  <a:pt x="161" y="30"/>
                </a:cubicBezTo>
                <a:cubicBezTo>
                  <a:pt x="272" y="30"/>
                  <a:pt x="272" y="30"/>
                  <a:pt x="272" y="30"/>
                </a:cubicBezTo>
                <a:cubicBezTo>
                  <a:pt x="253" y="270"/>
                  <a:pt x="253" y="270"/>
                  <a:pt x="253" y="270"/>
                </a:cubicBezTo>
                <a:cubicBezTo>
                  <a:pt x="253" y="272"/>
                  <a:pt x="248" y="327"/>
                  <a:pt x="277" y="355"/>
                </a:cubicBezTo>
                <a:cubicBezTo>
                  <a:pt x="289" y="366"/>
                  <a:pt x="304" y="372"/>
                  <a:pt x="322" y="372"/>
                </a:cubicBezTo>
                <a:cubicBezTo>
                  <a:pt x="326" y="372"/>
                  <a:pt x="330" y="372"/>
                  <a:pt x="335" y="371"/>
                </a:cubicBezTo>
                <a:cubicBezTo>
                  <a:pt x="398" y="362"/>
                  <a:pt x="416" y="283"/>
                  <a:pt x="417" y="280"/>
                </a:cubicBezTo>
                <a:cubicBezTo>
                  <a:pt x="419" y="271"/>
                  <a:pt x="414" y="264"/>
                  <a:pt x="406" y="262"/>
                </a:cubicBezTo>
                <a:cubicBezTo>
                  <a:pt x="398" y="260"/>
                  <a:pt x="390" y="265"/>
                  <a:pt x="388" y="273"/>
                </a:cubicBezTo>
                <a:cubicBezTo>
                  <a:pt x="388" y="274"/>
                  <a:pt x="373" y="335"/>
                  <a:pt x="331" y="341"/>
                </a:cubicBezTo>
                <a:cubicBezTo>
                  <a:pt x="316" y="343"/>
                  <a:pt x="306" y="341"/>
                  <a:pt x="298" y="333"/>
                </a:cubicBezTo>
                <a:cubicBezTo>
                  <a:pt x="282" y="318"/>
                  <a:pt x="282" y="284"/>
                  <a:pt x="283" y="272"/>
                </a:cubicBezTo>
                <a:cubicBezTo>
                  <a:pt x="302" y="30"/>
                  <a:pt x="302" y="30"/>
                  <a:pt x="302" y="30"/>
                </a:cubicBezTo>
                <a:cubicBezTo>
                  <a:pt x="411" y="30"/>
                  <a:pt x="411" y="30"/>
                  <a:pt x="411" y="30"/>
                </a:cubicBezTo>
                <a:cubicBezTo>
                  <a:pt x="419" y="30"/>
                  <a:pt x="426" y="24"/>
                  <a:pt x="426" y="15"/>
                </a:cubicBezTo>
                <a:cubicBezTo>
                  <a:pt x="426" y="7"/>
                  <a:pt x="419" y="0"/>
                  <a:pt x="41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cxnSp>
        <p:nvCxnSpPr>
          <p:cNvPr id="16" name="Straight Connector 15"/>
          <p:cNvCxnSpPr/>
          <p:nvPr/>
        </p:nvCxnSpPr>
        <p:spPr bwMode="white">
          <a:xfrm>
            <a:off x="617143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93436" y="177800"/>
            <a:ext cx="9782801" cy="12398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93436" y="1600200"/>
            <a:ext cx="9782801" cy="457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180250" y="6356351"/>
            <a:ext cx="12188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cap="all" baseline="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fld id="{C2C6F8EA-316C-41DE-B9A4-EDCC3A85ED9A}" type="datetimeFigureOut">
              <a:rPr lang="en-US"/>
              <a:pPr/>
              <a:t>1/3/2025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95933" y="6356351"/>
            <a:ext cx="39740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cap="all" baseline="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66796" y="6356351"/>
            <a:ext cx="6094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cap="all" baseline="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fld id="{7DC1BBB0-96F0-4077-A278-0F3FB5C104D3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543223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46888" indent="-246888" algn="l" defTabSz="914400" rtl="0" eaLnBrk="1" latinLnBrk="0" hangingPunct="1">
        <a:lnSpc>
          <a:spcPct val="90000"/>
        </a:lnSpc>
        <a:spcBef>
          <a:spcPts val="1400"/>
        </a:spcBef>
        <a:buFont typeface="Euphemia" pitchFamily="34" charset="0"/>
        <a:buChar char="›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1264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7840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›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44168" indent="-246888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70992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›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07568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44144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›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80720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–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17296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›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5.png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5.png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8.png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22004" y="2918559"/>
            <a:ext cx="8329031" cy="1571407"/>
          </a:xfrm>
        </p:spPr>
        <p:txBody>
          <a:bodyPr/>
          <a:lstStyle/>
          <a:p>
            <a:r>
              <a:rPr lang="en-US" sz="4400" dirty="0"/>
              <a:t>Learn Manim Library by Practice – Opening and Installation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40" y="3704263"/>
            <a:ext cx="1701923" cy="1368152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>
            <a:normAutofit fontScale="92500"/>
          </a:bodyPr>
          <a:lstStyle/>
          <a:p>
            <a:pPr algn="ctr"/>
            <a:r>
              <a:rPr lang="en-US" sz="7200" b="1" dirty="0"/>
              <a:t>001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B39EC8-C7A9-CDE3-245B-47872F1E29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9320" y="140530"/>
            <a:ext cx="8210183" cy="28083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78C8181-96EA-5C79-7D1A-A8B933CBB1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3892" y="5649577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A4F8DC0-FBEF-2260-6AC3-B0DAF9259E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6140" y="4534445"/>
            <a:ext cx="5616624" cy="22302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06761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3898AC-2BCA-F8C5-9D72-14C86A4F1A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A3B99D8C-9C86-CC2F-1571-0AF29872C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D53430-BE0B-F7F9-29BF-C83CAF6B79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CCB357B-CADC-6F6A-E801-F7D91BAFC9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748" y="5589240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F5582DE-161D-DD28-D3D4-BE3AADCB27B4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01923" cy="136815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010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7E8DE680-F178-94F4-6799-177F948D4631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Example: Union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E9AE061-0F77-12C8-2B2F-5855F2A5EA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3972" y="1968403"/>
            <a:ext cx="8157881" cy="47788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81568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51099B-C6E0-FF03-3034-D29ADC2B5E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922F7906-7CAF-6FE4-010B-9883A4269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E304D6-769F-6172-B9D2-413E028445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6A4E5CB-67BD-58E1-7409-AC8205C6E3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748" y="5589240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54A8BE61-2C87-8B5A-3CA9-EC94114E0284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01923" cy="136815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011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FD62B765-1697-4473-8325-9774F46DBAAC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Example: Warp Square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9F27D50-4329-6478-371D-EFE65342E5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9776" y="1959080"/>
            <a:ext cx="8271830" cy="48110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95895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C1F3F0-16D0-E9E5-95C7-E5D798F6B5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449C439B-4DD9-E862-A0DE-F890001232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D87344-C708-2F3E-F4E7-7EF3537160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928FDE1-D0BD-8D2F-2F2C-2807C7D379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E9E4E6AE-F488-8395-6869-7610AD9E42E3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012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C937447D-486E-8C2D-D60B-9097CCE679E2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Manim’s Output Settings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4B8A2DE-A380-0B2E-504B-F95DDA4954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3969" y="1988825"/>
            <a:ext cx="8902725" cy="46734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78914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A23FE1-B4D4-2C54-D6DE-9460D7B178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A58CC17E-0FF3-5E7B-3B10-3C434D9C2C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97D272-9819-8B47-A501-7E1718B958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1F579FC-7EF9-C4BA-8015-B3C8ADDCA5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95D00951-A52C-B05E-B98A-4E696C08202C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013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6DF20DE3-4E11-F9D1-F611-7E2BA0F6B8AA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Building Block – Mobjects – Create and Display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F29247-98D7-8D9D-D056-F808D7D925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9666" y="1817381"/>
            <a:ext cx="9093298" cy="49189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770C32F-6009-D19C-90B8-39A19E01EE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0601" y="1817381"/>
            <a:ext cx="2148203" cy="15207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21152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E5423C-80F2-332A-41C1-1C99E78625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CC11AF7B-EBC9-793E-8076-ECE16BE234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72EA59-3EA1-1640-0AD6-A23CE1F51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872CCA4-E4B9-DD11-617D-3E5AFC4413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8243AE5B-15D6-A97E-735E-46374081D250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014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C0F6C481-8E6C-D596-9462-C585CD34454F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Building Block – Mobjects – Placing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7BC64A9-5FDD-F615-1636-2CCCF658B2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4285" y="1954022"/>
            <a:ext cx="8904643" cy="48209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EB02E9A-9DD8-FE4B-46A8-DFA2312635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34599" y="1968403"/>
            <a:ext cx="2088232" cy="14049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98635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015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Building Block – Mobjects – Styling, Ordering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8DD290C-A46D-CB09-06AA-8DDDE28102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7948" y="2123104"/>
            <a:ext cx="8686701" cy="45214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B8A4A9B-7D12-A0B1-2048-C5494A7329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81070" y="2034814"/>
            <a:ext cx="1800200" cy="13590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97964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016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Building Block – Animations - Basics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A20CB3-BA84-BE04-A021-29DECB2D73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7948" y="1996209"/>
            <a:ext cx="8974733" cy="43600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B9ED4A2-E622-8A4B-C4E4-B1F2454ACF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68383" y="1913502"/>
            <a:ext cx="2970074" cy="18107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itle 12">
            <a:extLst>
              <a:ext uri="{FF2B5EF4-FFF2-40B4-BE49-F238E27FC236}">
                <a16:creationId xmlns:a16="http://schemas.microsoft.com/office/drawing/2014/main" id="{28852053-5DF2-4A16-69C5-E202A4A78D3C}"/>
              </a:ext>
            </a:extLst>
          </p:cNvPr>
          <p:cNvSpPr txBox="1">
            <a:spLocks/>
          </p:cNvSpPr>
          <p:nvPr/>
        </p:nvSpPr>
        <p:spPr>
          <a:xfrm>
            <a:off x="6166420" y="5517232"/>
            <a:ext cx="4960168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rgbClr val="FF0000"/>
                </a:solidFill>
              </a:rPr>
              <a:t>Reinstall Manim</a:t>
            </a:r>
          </a:p>
        </p:txBody>
      </p:sp>
    </p:spTree>
    <p:extLst>
      <p:ext uri="{BB962C8B-B14F-4D97-AF65-F5344CB8AC3E}">
        <p14:creationId xmlns:p14="http://schemas.microsoft.com/office/powerpoint/2010/main" val="2518674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017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Building Block – Animations - Basics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A20CB3-BA84-BE04-A021-29DECB2D73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7948" y="1996209"/>
            <a:ext cx="8974733" cy="43600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B9ED4A2-E622-8A4B-C4E4-B1F2454ACF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68383" y="1913502"/>
            <a:ext cx="2970074" cy="18107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47845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018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Building Block – Animations - Methods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6BFBE5A-4B2B-B3A6-441A-7A483AE62D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4931" y="1968403"/>
            <a:ext cx="9269731" cy="44849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DB38EC7-0785-461C-824E-E2BE839C72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64381" y="1869609"/>
            <a:ext cx="3103040" cy="18849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18871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019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Building Block – Animations – Run Time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CF8C56D-C495-233B-FAE4-D7C6882E43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4429" y="1824571"/>
            <a:ext cx="8604480" cy="49520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7A2CF33-F9F7-83EC-F715-A9A3E9D488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6546" y="4667515"/>
            <a:ext cx="3462821" cy="21005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29070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93436" y="260649"/>
            <a:ext cx="978280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/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6C7980-7297-A056-1640-E4109B914C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29A4FAA-8674-8DEA-4FB9-F88E5AF9A4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748" y="5589240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77F7B754-7A45-491D-AAC9-0D7BC1542012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01923" cy="136815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002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94087CD-E907-F863-B24C-95F5EF287A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4994" y="2328443"/>
            <a:ext cx="7579683" cy="44417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itle 12">
            <a:extLst>
              <a:ext uri="{FF2B5EF4-FFF2-40B4-BE49-F238E27FC236}">
                <a16:creationId xmlns:a16="http://schemas.microsoft.com/office/drawing/2014/main" id="{2EA57332-1839-DB63-CEB6-D8B6EE9B2FBC}"/>
              </a:ext>
            </a:extLst>
          </p:cNvPr>
          <p:cNvSpPr txBox="1">
            <a:spLocks/>
          </p:cNvSpPr>
          <p:nvPr/>
        </p:nvSpPr>
        <p:spPr>
          <a:xfrm>
            <a:off x="1773932" y="1484783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Tutorial – QuickStart – New Project</a:t>
            </a:r>
          </a:p>
        </p:txBody>
      </p:sp>
    </p:spTree>
    <p:extLst>
      <p:ext uri="{BB962C8B-B14F-4D97-AF65-F5344CB8AC3E}">
        <p14:creationId xmlns:p14="http://schemas.microsoft.com/office/powerpoint/2010/main" val="1720426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020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Building Block – Animations – Customize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8BAD80-BDB7-927A-407A-721693CF3C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2282" y="1968403"/>
            <a:ext cx="9550797" cy="47377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17EA3D4-3751-CD11-BAB9-6DE897868D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18748" y="1844824"/>
            <a:ext cx="2934949" cy="17886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2">
            <a:extLst>
              <a:ext uri="{FF2B5EF4-FFF2-40B4-BE49-F238E27FC236}">
                <a16:creationId xmlns:a16="http://schemas.microsoft.com/office/drawing/2014/main" id="{58A86E17-C74D-1B3B-6741-87F1EE50DF4D}"/>
              </a:ext>
            </a:extLst>
          </p:cNvPr>
          <p:cNvSpPr txBox="1">
            <a:spLocks/>
          </p:cNvSpPr>
          <p:nvPr/>
        </p:nvSpPr>
        <p:spPr>
          <a:xfrm>
            <a:off x="2200612" y="5373216"/>
            <a:ext cx="4960168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rgbClr val="FF0000"/>
                </a:solidFill>
              </a:rPr>
              <a:t>Missing </a:t>
            </a:r>
            <a:r>
              <a:rPr lang="en-US" sz="4800" b="1" dirty="0" err="1">
                <a:solidFill>
                  <a:srgbClr val="FF0000"/>
                </a:solidFill>
              </a:rPr>
              <a:t>LaTex</a:t>
            </a:r>
            <a:endParaRPr lang="en-US" sz="4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2023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021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Building Block – Animations – Customize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8BAD80-BDB7-927A-407A-721693CF3C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2282" y="1968403"/>
            <a:ext cx="9550797" cy="47377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17EA3D4-3751-CD11-BAB9-6DE897868D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18748" y="1844824"/>
            <a:ext cx="2934949" cy="17886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2">
            <a:extLst>
              <a:ext uri="{FF2B5EF4-FFF2-40B4-BE49-F238E27FC236}">
                <a16:creationId xmlns:a16="http://schemas.microsoft.com/office/drawing/2014/main" id="{58A86E17-C74D-1B3B-6741-87F1EE50DF4D}"/>
              </a:ext>
            </a:extLst>
          </p:cNvPr>
          <p:cNvSpPr txBox="1">
            <a:spLocks/>
          </p:cNvSpPr>
          <p:nvPr/>
        </p:nvSpPr>
        <p:spPr>
          <a:xfrm>
            <a:off x="2200612" y="5373216"/>
            <a:ext cx="4960168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rgbClr val="FF0000"/>
                </a:solidFill>
              </a:rPr>
              <a:t>Continue…</a:t>
            </a:r>
          </a:p>
        </p:txBody>
      </p:sp>
    </p:spTree>
    <p:extLst>
      <p:ext uri="{BB962C8B-B14F-4D97-AF65-F5344CB8AC3E}">
        <p14:creationId xmlns:p14="http://schemas.microsoft.com/office/powerpoint/2010/main" val="3110859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022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Building Block – Animations – Use Coordinates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01C18E0-32D8-C736-877B-EDDFCAD863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3928" y="1922983"/>
            <a:ext cx="9622805" cy="46676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C17102A-3D8C-F7C0-5946-585F99669F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18748" y="1879432"/>
            <a:ext cx="2954631" cy="17744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07085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023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4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/>
              <a:t>Building Block – Animations – Transforming</a:t>
            </a:r>
          </a:p>
          <a:p>
            <a:pPr>
              <a:lnSpc>
                <a:spcPct val="120000"/>
              </a:lnSpc>
            </a:pPr>
            <a:r>
              <a:rPr lang="en-US" sz="4800" b="1" dirty="0"/>
              <a:t>Building Block – </a:t>
            </a:r>
            <a:r>
              <a:rPr lang="en-US" altLang="zh-CN" sz="4800" b="1" dirty="0"/>
              <a:t>Scenes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DC20B8-445F-C726-E6C8-2C9D313318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3972" y="2024844"/>
            <a:ext cx="8295445" cy="47478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9E3255F-CDF1-58AD-7BBA-776B5B0923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59379" y="1968403"/>
            <a:ext cx="2746823" cy="16756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0183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024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212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/>
              <a:t>Thematic Guides – Configuration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453F341-9615-EF86-FBDE-3E55960D71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1710" y="2197827"/>
            <a:ext cx="9245038" cy="45672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87370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025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Thematic Guides – Deep Dive - Introduction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7A283F9-71C0-58CC-4C63-F4D80F5AAE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5980" y="1941456"/>
            <a:ext cx="8758709" cy="48334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762A647-B888-35F0-F7E6-E200CCE710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59507" y="4725144"/>
            <a:ext cx="2828752" cy="15789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11683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026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Thematic Guides – Deep Dive - Preliminaries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0CF54AB-629C-918B-46CE-6424D35259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4428" y="2005218"/>
            <a:ext cx="9478789" cy="42543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65193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027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Thematic Guides – Deep Dive - VMobject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E047568-C034-29EB-118F-2CCE52A01F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0739" y="1964211"/>
            <a:ext cx="10054853" cy="45659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13A172B-436C-2036-CB98-93A32A41D1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29938" y="1852147"/>
            <a:ext cx="3169910" cy="19114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47414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028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Thematic Guides – Deep Dive – Mobject Initial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7430027-C679-59CD-9DBE-877518B018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1536" y="1939696"/>
            <a:ext cx="9910837" cy="4835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1591E89-8BC8-F8AC-386A-C87AABB8F4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41110" y="1772816"/>
            <a:ext cx="3432357" cy="22797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07811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029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/>
              <a:t>Thematic Guides – Deep Dive </a:t>
            </a:r>
          </a:p>
          <a:p>
            <a:pPr>
              <a:lnSpc>
                <a:spcPct val="120000"/>
              </a:lnSpc>
            </a:pPr>
            <a:r>
              <a:rPr lang="en-US" sz="4800" b="1" dirty="0"/>
              <a:t>– Animations and Render Loop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A2EDE47-6A45-C29F-1DE5-AC36BCCFA1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5900" y="2225360"/>
            <a:ext cx="9478789" cy="45495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37581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DEFB53-3495-7EBD-5E21-3DAC6AF76D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E77215AF-CF7F-5E62-BFF1-BCB4196BF3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CC6021-B110-C65C-F993-CBD8BDD9C3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0070E94-D69A-7D90-0E1B-841A520534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748" y="5589240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2DFCCB65-82A2-0FBF-4361-DA6246AC3A7C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01923" cy="136815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003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6C29EBE7-FEAF-2F49-8DA0-2F7F3C430023}"/>
              </a:ext>
            </a:extLst>
          </p:cNvPr>
          <p:cNvSpPr txBox="1">
            <a:spLocks/>
          </p:cNvSpPr>
          <p:nvPr/>
        </p:nvSpPr>
        <p:spPr>
          <a:xfrm>
            <a:off x="1773932" y="1484783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Transform a Square into a Circle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0EAF650-6049-341F-83F5-42BBE31933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8330" y="2290102"/>
            <a:ext cx="7679623" cy="44789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02964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2DDACA-81F4-A8BA-A0B7-8595512FB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Animations and Render Loop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11D86DA-CF36-A5D4-11D5-5A85AFF06C9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46133586"/>
              </p:ext>
            </p:extLst>
          </p:nvPr>
        </p:nvGraphicFramePr>
        <p:xfrm>
          <a:off x="1593850" y="1600200"/>
          <a:ext cx="9973170" cy="457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54279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030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/>
              <a:t>Thematic Guides – Rendering Text and Formulas – Text Without LaTeX - Overview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CEA9E21-EEB1-62BE-9B2A-E4E8F35914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5940" y="2299489"/>
            <a:ext cx="10234397" cy="42592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5D762C6-1DF0-DF63-FFB3-5DB0FF7D70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2444" y="2148978"/>
            <a:ext cx="2646494" cy="16053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D126B83-3D08-B51E-F9FF-73D2143592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22837" y="2148977"/>
            <a:ext cx="2674245" cy="16053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43568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031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/>
              <a:t>Thematic Guides – Rendering Text and Formulas – Text Without LaTeX – </a:t>
            </a:r>
            <a:r>
              <a:rPr lang="en-US" altLang="zh-CN" sz="4800" b="1" dirty="0"/>
              <a:t>Text – Using Fonts</a:t>
            </a:r>
            <a:endParaRPr lang="en-US" sz="48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496FF4-8D61-FF37-79F5-6CCDD9F2A2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6672" y="2247372"/>
            <a:ext cx="9066292" cy="45489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2EFA7EF-9003-BA7C-4F52-6815F1C60D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34572" y="4797152"/>
            <a:ext cx="2887415" cy="17440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69143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032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/>
              <a:t>Thematic Guides – Rendering Text and Formulas – Text Without LaTeX – </a:t>
            </a:r>
            <a:r>
              <a:rPr lang="en-US" altLang="zh-CN" sz="4800" b="1" dirty="0"/>
              <a:t>Text – Setting Slant &amp; Weight</a:t>
            </a:r>
            <a:endParaRPr lang="en-US" sz="48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9D32E9-43C8-E6BA-37B7-0261E7E938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2680" y="2238169"/>
            <a:ext cx="9046741" cy="45367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141345D-7EEF-653E-C47C-251D48A295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8212" y="4930586"/>
            <a:ext cx="2872616" cy="17342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E35780A-0021-DDFE-C484-42E2B3AB4B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94212" y="4941168"/>
            <a:ext cx="2868506" cy="17342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07871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033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/>
              <a:t>Thematic Guides – Rendering Text and Formulas – Text Without LaTeX – </a:t>
            </a:r>
            <a:r>
              <a:rPr lang="en-US" altLang="zh-CN" sz="4800" b="1" dirty="0"/>
              <a:t>Text – Using Colors</a:t>
            </a:r>
            <a:endParaRPr lang="en-US" sz="48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8A70A1-9B47-B0ED-EB0D-646EFE3FE3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1964" y="2261138"/>
            <a:ext cx="8923337" cy="45378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FE6AE25-9F5D-886C-DCDB-49FE8E06F6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27405" y="2285146"/>
            <a:ext cx="2998911" cy="1800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88410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034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/>
              <a:t>Thematic Guides – Rendering Text and Formulas – Text Without LaTeX – </a:t>
            </a:r>
            <a:r>
              <a:rPr lang="en-US" altLang="zh-CN" sz="4800" b="1" dirty="0"/>
              <a:t>Text – Using Gradients</a:t>
            </a:r>
            <a:endParaRPr lang="en-US" sz="48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8B1571E-C7E8-6FD2-EF5A-D37A7BE87F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3972" y="2247372"/>
            <a:ext cx="9073008" cy="44817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F9424ED-B0A3-3B87-699D-BFE4993FEF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63258" y="2204864"/>
            <a:ext cx="3168352" cy="19073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97836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035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/>
              <a:t>Thematic Guides – Rendering Text and Formulas – Text Without LaTeX – </a:t>
            </a:r>
            <a:r>
              <a:rPr lang="en-US" altLang="zh-CN" sz="4800" b="1" dirty="0"/>
              <a:t>Text – Setting Line Spacing</a:t>
            </a:r>
            <a:endParaRPr lang="en-US" sz="48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16BA97-255D-4BFF-4384-9EB7E1ACE2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5980" y="2253975"/>
            <a:ext cx="8470677" cy="45239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2FD6D8C-8735-ADF6-F54F-06E11D3FFB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31949" y="2332329"/>
            <a:ext cx="3178516" cy="19134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13190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036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/>
              <a:t>Thematic Guides – Rendering Text and Formulas – Text Without LaTeX – </a:t>
            </a:r>
            <a:r>
              <a:rPr lang="en-US" altLang="zh-CN" sz="4800" b="1" dirty="0"/>
              <a:t>Text – Disabling Ligatures</a:t>
            </a:r>
            <a:endParaRPr lang="en-US" sz="48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AA1DE29-2070-8C59-47F7-4EBDD16516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5980" y="2246228"/>
            <a:ext cx="8639939" cy="44307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71BC55D-1C0E-18B9-833F-407D522C15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70676" y="2293695"/>
            <a:ext cx="3314700" cy="1990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BB5BDF1-7F30-F030-347E-42B9FEAC5E99}"/>
              </a:ext>
            </a:extLst>
          </p:cNvPr>
          <p:cNvSpPr/>
          <p:nvPr/>
        </p:nvSpPr>
        <p:spPr>
          <a:xfrm>
            <a:off x="9262764" y="2898374"/>
            <a:ext cx="360040" cy="390684"/>
          </a:xfrm>
          <a:prstGeom prst="round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941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037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/>
              <a:t>Thematic Guides – Rendering Text and Formulas – Text Without LaTeX – </a:t>
            </a:r>
            <a:r>
              <a:rPr lang="en-US" altLang="zh-CN" sz="4800" b="1" dirty="0"/>
              <a:t>Text – Iterating</a:t>
            </a:r>
            <a:endParaRPr lang="en-US" sz="48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2A8F13-0785-2D23-18CB-D5EAFA1DED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3973" y="2263947"/>
            <a:ext cx="8568370" cy="45109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73216D6-AAAE-4F80-C5F0-6DE821872B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42684" y="2262865"/>
            <a:ext cx="3402766" cy="20523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28769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038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/>
              <a:t>Thematic Guides – Rendering Text and Formulas – Text Without LaTeX – Markup</a:t>
            </a:r>
            <a:r>
              <a:rPr lang="en-US" altLang="zh-CN" sz="4800" b="1" dirty="0"/>
              <a:t>Text</a:t>
            </a:r>
            <a:endParaRPr lang="en-US" sz="48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F85156C-BB90-9CB8-43A6-279E13EC43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5940" y="2348880"/>
            <a:ext cx="10126861" cy="41044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68518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7F43D0-1574-7DB5-7181-B26D2D378F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21578DAD-B9A7-8F02-1098-AC094FE9F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A67585-7281-B878-C7A7-8BA539EE7D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8889169-6C2B-0713-327F-2320B20BC2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748" y="5589240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96559BCC-CDCB-3A7D-8C79-D51CDA5A2FB4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01923" cy="136815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004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7DA07B10-B4C0-12BC-D654-90D18613A115}"/>
              </a:ext>
            </a:extLst>
          </p:cNvPr>
          <p:cNvSpPr txBox="1">
            <a:spLocks/>
          </p:cNvSpPr>
          <p:nvPr/>
        </p:nvSpPr>
        <p:spPr>
          <a:xfrm>
            <a:off x="1773932" y="1484783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Positioning MobjectS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B1A7B67-AA39-317B-70A3-C62047D0E0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0440" y="2328442"/>
            <a:ext cx="7463599" cy="43529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84021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039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/>
              <a:t>Thematic Guides – Rendering Text and Formulas – Text With LaTeX – Overview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AD4641-2091-DEB8-CD28-AB760DF342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3972" y="2247372"/>
            <a:ext cx="8639939" cy="44608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EB074AF-1582-20A3-C2F3-2F0D4A763B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95230" y="1776047"/>
            <a:ext cx="2981955" cy="18011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88466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040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/>
              <a:t>Thematic Guides – Rendering Text and Formulas – Text With LaTeX – MathTex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197CD04-FB70-5FE3-C455-699201782A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1081" y="2279003"/>
            <a:ext cx="8326661" cy="43183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2E8F830-3172-EBA0-33F3-CB8122BBBC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74732" y="1761212"/>
            <a:ext cx="3103873" cy="20566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38522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041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/>
              <a:t>Thematic Guides – Rendering Text and Formulas – Text With LaTeX – Commands and Keyword Arguments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AEAFFFB-EA9D-31F9-3C5D-4C732319EF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4428" y="2247372"/>
            <a:ext cx="8830717" cy="43705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5DAE54F-BFA0-7D57-7D2D-BFF4289E12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30406" y="2225986"/>
            <a:ext cx="3368973" cy="8235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EEBAEF8-9BEF-1676-89E7-A05B36DA3E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30405" y="3090299"/>
            <a:ext cx="3368973" cy="8235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288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042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>
                <a:latin typeface="Aharoni" panose="020F0502020204030204" pitchFamily="2" charset="-79"/>
                <a:cs typeface="Aharoni" panose="020F0502020204030204" pitchFamily="2" charset="-79"/>
              </a:rPr>
              <a:t>Thematic Guides – Rendering Text and Formulas – Text With LaTeX – Extra LaTeX Packages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55541F2-74BC-AC8F-8A48-C7AB1AD65B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4960" y="2166431"/>
            <a:ext cx="8758709" cy="45219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B634A9D-58E7-B72A-3D67-F20BE9D48B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953" y="2418527"/>
            <a:ext cx="3190875" cy="800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77313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043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>
                <a:latin typeface="Aharoni" panose="020F0502020204030204" pitchFamily="2" charset="-79"/>
                <a:cs typeface="Aharoni" panose="020F0502020204030204" pitchFamily="2" charset="-79"/>
              </a:rPr>
              <a:t>Thematic Guides – Rendering Text and Formulas – Text With LaTeX – Substring and Paths (1)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8E5DCA4-40F1-8432-0D24-65470681D0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6929" y="2146580"/>
            <a:ext cx="8605379" cy="46614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3E1ED3B-DFB7-19A4-7A0D-DFE51C3840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67957" y="2281144"/>
            <a:ext cx="4352925" cy="1123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19759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044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>
                <a:latin typeface="Aharoni" panose="020F0502020204030204" pitchFamily="2" charset="-79"/>
                <a:cs typeface="Aharoni" panose="020F0502020204030204" pitchFamily="2" charset="-79"/>
              </a:rPr>
              <a:t>Thematic Guides – Rendering Text and Formulas – Text With LaTeX – Substring and Paths (2)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714AB9-B9D5-C9D3-0F7E-F4255CEAA8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4428" y="2166431"/>
            <a:ext cx="8542685" cy="46359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D2FC944-7E46-7198-5F6B-6F1F609BBF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02524" y="2398206"/>
            <a:ext cx="4867275" cy="771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48971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045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>
                <a:latin typeface="Aharoni" panose="020F0502020204030204" pitchFamily="2" charset="-79"/>
                <a:cs typeface="Aharoni" panose="020F0502020204030204" pitchFamily="2" charset="-79"/>
              </a:rPr>
              <a:t>Thematic Guides – Rendering Text and Formulas – Text With LaTeX – Substring and Paths (3)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AA42A82-511C-3B26-1428-F3678F8237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1964" y="2161833"/>
            <a:ext cx="8639939" cy="46536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00E4C6F-2963-9417-4F56-8EF4E9DA5A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6500" y="2254538"/>
            <a:ext cx="4829175" cy="666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12750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046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>
                <a:latin typeface="Aharoni" panose="020F0502020204030204" pitchFamily="2" charset="-79"/>
                <a:cs typeface="Aharoni" panose="020F0502020204030204" pitchFamily="2" charset="-79"/>
              </a:rPr>
              <a:t>Thematic Guides – Rendering Text and Formulas – Text With LaTeX – </a:t>
            </a:r>
            <a:r>
              <a:rPr lang="en-US" sz="4800" b="1" dirty="0" err="1">
                <a:latin typeface="Aharoni" panose="020F0502020204030204" pitchFamily="2" charset="-79"/>
                <a:cs typeface="Aharoni" panose="020F0502020204030204" pitchFamily="2" charset="-79"/>
              </a:rPr>
              <a:t>index_labels</a:t>
            </a:r>
            <a:endParaRPr lang="en-US" sz="4800" b="1" dirty="0">
              <a:latin typeface="Aharoni" panose="020F0502020204030204" pitchFamily="2" charset="-79"/>
              <a:cs typeface="Aharoni" panose="020F0502020204030204" pitchFamily="2" charset="-79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2EA88A6-3177-8CF0-5F84-D0CEE7B4F5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5940" y="2122059"/>
            <a:ext cx="8830717" cy="46528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161AB15-9E9D-7CCB-D965-A361DAC461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24067" y="2644912"/>
            <a:ext cx="1866900" cy="1333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66457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047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>
                <a:latin typeface="Aharoni" panose="020F0502020204030204" pitchFamily="2" charset="-79"/>
                <a:cs typeface="Aharoni" panose="020F0502020204030204" pitchFamily="2" charset="-79"/>
              </a:rPr>
              <a:t>Thematic Guides – Rendering Text and Formulas – Text With LaTeX – Maths Fonts (1)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E05D888-B32C-51FC-CC7E-1875666E9E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9816" y="2175583"/>
            <a:ext cx="9241699" cy="45198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33F2178-6FF5-1BE7-4323-D4536EFD71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85830" y="2339200"/>
            <a:ext cx="3441200" cy="11023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50776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048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>
                <a:latin typeface="Aharoni" panose="020F0502020204030204" pitchFamily="2" charset="-79"/>
                <a:cs typeface="Aharoni" panose="020F0502020204030204" pitchFamily="2" charset="-79"/>
              </a:rPr>
              <a:t>Thematic Guides – Rendering Text and Formulas – Text With LaTeX – Maths Fonts (2)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34723C-677F-F746-B2FE-4E9CFA1457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4428" y="2247372"/>
            <a:ext cx="9046741" cy="44073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CB208D6-77AB-1CC9-25B8-D895A14D4A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2564" y="2514239"/>
            <a:ext cx="4553347" cy="7677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86113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CC65F6-9019-42CA-8267-CA04AD4B23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230B91D3-1927-F292-7ACE-BC64AC6042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A3DF15-26C1-C772-8576-9FFB23D551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428F84D-45CE-3C45-84B5-F94175D9F0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748" y="5589240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F2986AB8-D610-339E-B15B-9B6D8A281ECD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01923" cy="136815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005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2865F39-2475-9FEB-95AD-449AD8C1014B}"/>
              </a:ext>
            </a:extLst>
          </p:cNvPr>
          <p:cNvSpPr txBox="1">
            <a:spLocks/>
          </p:cNvSpPr>
          <p:nvPr/>
        </p:nvSpPr>
        <p:spPr>
          <a:xfrm>
            <a:off x="1773932" y="1484783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Using .animate syntax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FA732C-E1EB-4402-A35D-16D54C941C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7988" y="2351580"/>
            <a:ext cx="7444361" cy="43559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54437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049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>
                <a:latin typeface="Aharoni" panose="020F0502020204030204" pitchFamily="2" charset="-79"/>
                <a:cs typeface="Aharoni" panose="020F0502020204030204" pitchFamily="2" charset="-79"/>
              </a:rPr>
              <a:t>Thematic Guides – Rendering Text and Formulas – Text With LaTeX – </a:t>
            </a:r>
            <a:r>
              <a:rPr lang="en-US" altLang="zh-CN" sz="4800" b="1" dirty="0">
                <a:latin typeface="Aharoni" panose="020F0502020204030204" pitchFamily="2" charset="-79"/>
                <a:cs typeface="Aharoni" panose="020F0502020204030204" pitchFamily="2" charset="-79"/>
              </a:rPr>
              <a:t>Aligning Formulae</a:t>
            </a:r>
            <a:endParaRPr lang="en-US" sz="4800" b="1" dirty="0">
              <a:latin typeface="Aharoni" panose="020F0502020204030204" pitchFamily="2" charset="-79"/>
              <a:cs typeface="Aharoni" panose="020F0502020204030204" pitchFamily="2" charset="-79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F34FEA0-A725-CED7-E2BF-338240536E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1964" y="2166431"/>
            <a:ext cx="8830717" cy="46463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5FB8592-B0C3-3DB8-5A61-A7B55324B7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60792" y="2143567"/>
            <a:ext cx="2732137" cy="14868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40646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050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>
                <a:latin typeface="Aharoni" panose="020F0502020204030204" pitchFamily="2" charset="-79"/>
                <a:cs typeface="Aharoni" panose="020F0502020204030204" pitchFamily="2" charset="-79"/>
              </a:rPr>
              <a:t>Thematic Guides – </a:t>
            </a:r>
            <a:r>
              <a:rPr lang="en-US" altLang="zh-CN" sz="4800" b="1" dirty="0">
                <a:latin typeface="Aharoni" panose="020F0502020204030204" pitchFamily="2" charset="-79"/>
                <a:cs typeface="Aharoni" panose="020F0502020204030204" pitchFamily="2" charset="-79"/>
              </a:rPr>
              <a:t>Adding Voiceovers to Videos (Introduction)</a:t>
            </a:r>
            <a:endParaRPr lang="en-US" sz="4800" b="1" dirty="0">
              <a:latin typeface="Aharoni" panose="020F0502020204030204" pitchFamily="2" charset="-79"/>
              <a:cs typeface="Aharoni" panose="020F0502020204030204" pitchFamily="2" charset="-79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A02DE13-5985-9943-D4A6-C2E059B38D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5564" y="2166430"/>
            <a:ext cx="9782801" cy="46085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16711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051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753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>
                <a:latin typeface="Aharoni" panose="020F0502020204030204" pitchFamily="2" charset="-79"/>
                <a:cs typeface="Aharoni" panose="020F0502020204030204" pitchFamily="2" charset="-79"/>
              </a:rPr>
              <a:t>Opening of Part 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860127D-E7DE-1782-8968-7139EBD9B0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3973" y="1878399"/>
            <a:ext cx="8496944" cy="48965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4318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052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>
                <a:latin typeface="Aharoni" panose="020F0502020204030204" pitchFamily="2" charset="-79"/>
                <a:cs typeface="Aharoni" panose="020F0502020204030204" pitchFamily="2" charset="-79"/>
              </a:rPr>
              <a:t>Example Gallery – Basic Concepts – ManimCELogo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EA9BA0B-7A84-F82D-F03E-1BC83B767B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8040" y="2166431"/>
            <a:ext cx="8898570" cy="46085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0B3D381-D52A-357D-D16C-5DAE30D72B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46540" y="4777379"/>
            <a:ext cx="2952328" cy="19117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4887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660F1D-4D65-B3FA-FF77-EDC9D179C1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C9DF7297-BFF2-F7FD-80B0-3981330E9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7CE7CE-020E-9A62-3996-4F43D7BC5E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237AF85-C4C3-3605-B89F-E68342A537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E3A47AC1-3692-EBA7-15AE-486A5DE022E4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053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8DE9B0B0-3AC0-03FE-95D0-4CB602C13C92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>
                <a:latin typeface="Aharoni" panose="020F0502020204030204" pitchFamily="2" charset="-79"/>
                <a:cs typeface="Aharoni" panose="020F0502020204030204" pitchFamily="2" charset="-79"/>
              </a:rPr>
              <a:t>Example Gallery – Basic Concepts – BraceAnnotation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6115882-8815-CB73-456F-F3F5F89B49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5980" y="2208007"/>
            <a:ext cx="8326661" cy="45669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A05E54A-3904-7F6C-CC26-2510C5966B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15263" y="3704758"/>
            <a:ext cx="2634756" cy="19735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45335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00935F-93FD-08D1-27A6-4D42B46762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3406514E-82E5-4496-EFA7-40F6AA1C95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E21D3F-F703-2935-68B6-4076DB0943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6D3B6CD-26CF-BF9E-AC96-A2ED171BF4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86D9A368-D994-7E62-157D-3984E7594DB8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054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15B89852-92DD-D99F-29A3-911EDFB9EE8E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>
                <a:latin typeface="Aharoni" panose="020F0502020204030204" pitchFamily="2" charset="-79"/>
                <a:cs typeface="Aharoni" panose="020F0502020204030204" pitchFamily="2" charset="-79"/>
              </a:rPr>
              <a:t>Example Gallery – Basic Concepts – VectorArrow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7990EAE-D7C1-4AF2-3B3B-9FCF5F634B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6140" y="1954943"/>
            <a:ext cx="8512286" cy="48134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AE5E88B-79C7-2B7D-8446-10DD0BADE8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6580" y="4509120"/>
            <a:ext cx="2771205" cy="18428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685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EDB8FB-3467-34AD-7D3D-7A6551BFE6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9EE48DC1-6895-54B9-68FA-0F01FC45C9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ED0617-86E8-88B1-461A-2545C5D4A9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52743E4-DD0A-640E-EF24-068E4C9B00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C993D809-6756-D971-37E4-B3EC79A731C8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055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E73516AC-CB07-E46A-D3E2-5820249EC777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>
                <a:latin typeface="Aharoni" panose="020F0502020204030204" pitchFamily="2" charset="-79"/>
                <a:cs typeface="Aharoni" panose="020F0502020204030204" pitchFamily="2" charset="-79"/>
              </a:rPr>
              <a:t>Example Gallery – Basic Concepts – GradientImageFromArray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D0279B2-992E-4F83-CF80-D1B6BE5516D0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35491" y="2166431"/>
            <a:ext cx="9675673" cy="46085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A8C1115-D320-88C9-9B92-250EB84FB5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8588" y="4614849"/>
            <a:ext cx="2071688" cy="20002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74976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F0F4FC-EED9-A146-2862-0AD342C0AD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FFBE5587-F035-901D-8CD2-7099E4C493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26ADEF-3176-EAB5-0A06-3C4BB4BF3B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F90AF0B-AE77-1A8B-5A2F-B53A127F3F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1CA0F2CC-70CA-D285-B9CA-632AC6D11C55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056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E437597D-4663-A5EF-3DB0-9C9DA79FB4D3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>
                <a:latin typeface="Aharoni" panose="020F0502020204030204" pitchFamily="2" charset="-79"/>
                <a:cs typeface="Aharoni" panose="020F0502020204030204" pitchFamily="2" charset="-79"/>
              </a:rPr>
              <a:t>Example Gallery – Basic Concepts – BooleanOperations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E2A365F-E621-24F0-89CC-533BE2D4E45E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061964" y="2166431"/>
            <a:ext cx="8974733" cy="46383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6151BE-10A6-21B6-68F0-8E9596A618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58708" y="2247372"/>
            <a:ext cx="3204427" cy="15762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55608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B20493-3E17-F2AF-F8CD-E99E932445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096B4425-6009-7C10-8DAB-5E3E201BA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99CA0C-B2D3-C9C6-0FD0-754590535D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CD2C830-88A7-50A0-E696-3846CD327F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D913CA4A-AD5D-7DDC-BAA0-517DE719F8B6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057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4DCF46A9-30F1-177F-2FA7-1BB9E1B14D1D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>
                <a:latin typeface="Aharoni" panose="020F0502020204030204" pitchFamily="2" charset="-79"/>
                <a:cs typeface="Aharoni" panose="020F0502020204030204" pitchFamily="2" charset="-79"/>
              </a:rPr>
              <a:t>Example Gallery – 2. Animations – 2.1 Point Moving On Shapes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F5770C6-0CB2-38B0-1E8C-5E682FC056F9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061964" y="2193117"/>
            <a:ext cx="9433048" cy="45818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B9E3D6E-667E-4EE9-4B3D-E6538C967C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42684" y="4525607"/>
            <a:ext cx="3456384" cy="14267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41709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4B3149-2028-769E-EF50-2F48D636E8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2C56478F-AC23-4826-E024-3327846E4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CF3E51-0C7F-2BE9-1AA2-0C744BFA29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6CF821C-E065-1BDC-1C64-B9775DF69C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EB573FA7-D0F2-EA6C-5E05-42A14C27822C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058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617F8261-84D0-89F5-BD7A-DE5483C3F102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>
                <a:latin typeface="Aharoni" panose="020F0502020204030204" pitchFamily="2" charset="-79"/>
                <a:cs typeface="Aharoni" panose="020F0502020204030204" pitchFamily="2" charset="-79"/>
              </a:rPr>
              <a:t>Example Gallery – 2. Animations – 2.2 Moving </a:t>
            </a:r>
            <a:r>
              <a:rPr lang="en-US" altLang="zh-CN" sz="4800" b="1" dirty="0">
                <a:latin typeface="Aharoni" panose="020F0502020204030204" pitchFamily="2" charset="-79"/>
                <a:cs typeface="Aharoni" panose="020F0502020204030204" pitchFamily="2" charset="-79"/>
              </a:rPr>
              <a:t>Around</a:t>
            </a:r>
            <a:endParaRPr lang="en-US" sz="4800" b="1" dirty="0">
              <a:latin typeface="Aharoni" panose="020F0502020204030204" pitchFamily="2" charset="-79"/>
              <a:cs typeface="Aharoni" panose="020F0502020204030204" pitchFamily="2" charset="-79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9F18FC4-F87F-FA08-8868-82979625E969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66020" y="1727486"/>
            <a:ext cx="9073007" cy="50474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2FC0584-0447-2D1D-47A8-71DF981EA3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3772" y="4658147"/>
            <a:ext cx="3424808" cy="19605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41089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B2909B-3967-EA47-2E65-363CF5C70E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96405A4-77DA-0AD6-FE42-544B681643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C6B7C9-52D4-3849-3DC7-579E8C7A57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2E0907A-660E-16E3-0512-B4BDC102A3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748" y="5589240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8025BF3D-663F-643D-F94E-18C643FCFA67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01923" cy="136815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006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4F99A4BE-0B6A-3876-36F6-C1E599592DDA}"/>
              </a:ext>
            </a:extLst>
          </p:cNvPr>
          <p:cNvSpPr txBox="1">
            <a:spLocks/>
          </p:cNvSpPr>
          <p:nvPr/>
        </p:nvSpPr>
        <p:spPr>
          <a:xfrm>
            <a:off x="1773932" y="1484783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Transform vs. ReplacementTransform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29764C9-882A-984A-8145-1D79E399DA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4012" y="2295142"/>
            <a:ext cx="7612545" cy="44688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87958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88EE0C-9177-1544-40B8-73998642C5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2CA6C1A3-A7B9-8329-60B5-089ACAE9F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1A9E1E-409C-8C89-BD98-58F5D59B17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2D13704-A594-8DB9-E83F-6B297B79D1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E7158E72-AF67-BA63-8625-2C9F6F362D07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059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CDC52DBF-913D-F1FC-4041-DCA6A0A29298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>
                <a:latin typeface="Aharoni" panose="020F0502020204030204" pitchFamily="2" charset="-79"/>
                <a:cs typeface="Aharoni" panose="020F0502020204030204" pitchFamily="2" charset="-79"/>
              </a:rPr>
              <a:t>Example Gallery – 2. Animations – 2.3 Moving </a:t>
            </a:r>
            <a:r>
              <a:rPr lang="en-US" altLang="zh-CN" sz="4800" b="1" dirty="0">
                <a:latin typeface="Aharoni" panose="020F0502020204030204" pitchFamily="2" charset="-79"/>
                <a:cs typeface="Aharoni" panose="020F0502020204030204" pitchFamily="2" charset="-79"/>
              </a:rPr>
              <a:t>Angle</a:t>
            </a:r>
            <a:endParaRPr lang="en-US" sz="4800" b="1" dirty="0">
              <a:latin typeface="Aharoni" panose="020F0502020204030204" pitchFamily="2" charset="-79"/>
              <a:cs typeface="Aharoni" panose="020F0502020204030204" pitchFamily="2" charset="-79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817016E-66BD-C920-B6DC-D4BB116A4392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54428" y="1772817"/>
            <a:ext cx="8154265" cy="49582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3A8755D-11EE-FAD6-4975-05520BE42F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97879" y="3671285"/>
            <a:ext cx="2693855" cy="19179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37039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585A2B-5426-D190-3B76-C5E6363E78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933F8899-BE8A-791C-D111-18B4B7C12B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435C61-E8D0-CBA5-C610-2D58B98146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7927A98-9762-26A2-0DBE-0157B4B238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0F53C7D5-D81D-EE76-3E9B-B749F647518D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060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689D556B-649E-5F45-F2F5-A04FA0D21FBC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>
                <a:latin typeface="Aharoni" panose="020F0502020204030204" pitchFamily="2" charset="-79"/>
                <a:cs typeface="Aharoni" panose="020F0502020204030204" pitchFamily="2" charset="-79"/>
              </a:rPr>
              <a:t>Example Gallery – 2. Animations – 2.4 Moving </a:t>
            </a:r>
            <a:r>
              <a:rPr lang="en-US" altLang="zh-CN" sz="4800" b="1" dirty="0">
                <a:latin typeface="Aharoni" panose="020F0502020204030204" pitchFamily="2" charset="-79"/>
                <a:cs typeface="Aharoni" panose="020F0502020204030204" pitchFamily="2" charset="-79"/>
              </a:rPr>
              <a:t>Dots</a:t>
            </a:r>
            <a:endParaRPr lang="en-US" sz="4800" b="1" dirty="0">
              <a:latin typeface="Aharoni" panose="020F0502020204030204" pitchFamily="2" charset="-79"/>
              <a:cs typeface="Aharoni" panose="020F0502020204030204" pitchFamily="2" charset="-79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D47D7F0-05EB-B335-87F3-7AB6D62178CB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52668" y="1919447"/>
            <a:ext cx="10358368" cy="46779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86655B9-E298-EE2D-47ED-735B116510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23461" y="1746484"/>
            <a:ext cx="3182863" cy="10017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71452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09E368-3A69-AC7A-956F-B56028F977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DCFDB0AD-51A0-CD78-FB62-1F0C05A725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600E08-271B-BECB-1B65-38784CDD61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3A89F2C-93D1-7373-74B2-1B2BD223E9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7323E5ED-E1AF-567C-C82E-9C693E0B5ADE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061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AE7FB594-9AD2-2D98-20D8-0D374FA72E65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>
                <a:latin typeface="Aharoni" panose="020F0502020204030204" pitchFamily="2" charset="-79"/>
                <a:cs typeface="Aharoni" panose="020F0502020204030204" pitchFamily="2" charset="-79"/>
              </a:rPr>
              <a:t>Example Gallery – 2. Animations – 2.5 Moving </a:t>
            </a:r>
            <a:r>
              <a:rPr lang="en-US" altLang="zh-CN" sz="4800" b="1" dirty="0">
                <a:latin typeface="Aharoni" panose="020F0502020204030204" pitchFamily="2" charset="-79"/>
                <a:cs typeface="Aharoni" panose="020F0502020204030204" pitchFamily="2" charset="-79"/>
              </a:rPr>
              <a:t>Group To Destination</a:t>
            </a:r>
            <a:endParaRPr lang="en-US" sz="4800" b="1" dirty="0">
              <a:latin typeface="Aharoni" panose="020F0502020204030204" pitchFamily="2" charset="-79"/>
              <a:cs typeface="Aharoni" panose="020F0502020204030204" pitchFamily="2" charset="-79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C6D8AF2-992F-F2ED-D030-4D8A7222524A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93436" y="2247372"/>
            <a:ext cx="9541536" cy="44680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1A01562-DEEF-E2CE-B956-43A70312D6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42684" y="2456807"/>
            <a:ext cx="3299780" cy="15411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81387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EF2730-A361-96F7-A5FB-E266417A6D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9A987B81-F246-6903-BC02-37A2C6251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4800EF-929E-DECA-3EC9-BD37A63BC6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31AC3B7-5ADE-3FCC-8B54-00FDE979CB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019AC7C9-DC3E-2355-EF55-77E8C94083E7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062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D9A9D631-6E09-9D83-093F-995AC5F69C66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>
                <a:latin typeface="Aharoni" panose="020F0502020204030204" pitchFamily="2" charset="-79"/>
                <a:cs typeface="Aharoni" panose="020F0502020204030204" pitchFamily="2" charset="-79"/>
              </a:rPr>
              <a:t>Example Gallery – 2. Animations – 2.6 Moving </a:t>
            </a:r>
            <a:r>
              <a:rPr lang="en-US" altLang="zh-CN" sz="4800" b="1" dirty="0">
                <a:latin typeface="Aharoni" panose="020F0502020204030204" pitchFamily="2" charset="-79"/>
                <a:cs typeface="Aharoni" panose="020F0502020204030204" pitchFamily="2" charset="-79"/>
              </a:rPr>
              <a:t>Frame Box</a:t>
            </a:r>
            <a:endParaRPr lang="en-US" sz="4800" b="1" dirty="0">
              <a:latin typeface="Aharoni" panose="020F0502020204030204" pitchFamily="2" charset="-79"/>
              <a:cs typeface="Aharoni" panose="020F0502020204030204" pitchFamily="2" charset="-79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44554E6-E91A-1C07-D7FA-0BB682A8C317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13892" y="2127329"/>
            <a:ext cx="9865096" cy="46476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C9E77A4-F9E2-7DEE-BE88-2A458EF620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46540" y="1988840"/>
            <a:ext cx="4850729" cy="8849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9529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251B2B-BD3B-B6F6-3E71-2732026096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FBDE0ACA-9B35-4D94-3137-175A7F2696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9941C7-7E6C-146C-CCA3-E22C3108BB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9195588-5931-981B-F532-8C98D78DEC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CEB369E3-A387-5655-AFEA-2E8AA3071E3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063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FE329930-C81D-055C-D4B1-92AB9B8185C8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>
                <a:latin typeface="Aharoni" panose="020F0502020204030204" pitchFamily="2" charset="-79"/>
                <a:cs typeface="Aharoni" panose="020F0502020204030204" pitchFamily="2" charset="-79"/>
              </a:rPr>
              <a:t>Example Gallery – 2. Animations – 2.7 Rotation Updater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EE408C4-B7BB-2276-37C9-0244F312A95E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52668" y="2223535"/>
            <a:ext cx="9926320" cy="45286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1C10925-C09C-0D23-58EB-3778DE3A6C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79924" y="2778224"/>
            <a:ext cx="2532426" cy="151216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696167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9A0115-E2CB-EFAC-DBF1-816869BD0F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38E1873A-D5E1-C9E0-B6CF-AF9B3201B3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FFB3E2-252E-AD84-B091-0773087FEB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E4E5F4C-A45B-7609-24D5-2408969E12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84842C33-36F8-E396-CB6D-9D2C6DEBE92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064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985D6A4F-172E-EC57-F449-552617C4BECB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>
                <a:latin typeface="Aharoni" panose="020F0502020204030204" pitchFamily="2" charset="-79"/>
                <a:cs typeface="Aharoni" panose="020F0502020204030204" pitchFamily="2" charset="-79"/>
              </a:rPr>
              <a:t>Example Gallery – 2. Animations – 2.8 </a:t>
            </a:r>
            <a:r>
              <a:rPr lang="en-US" altLang="zh-CN" sz="4800" b="1" dirty="0">
                <a:latin typeface="Aharoni" panose="020F0502020204030204" pitchFamily="2" charset="-79"/>
                <a:cs typeface="Aharoni" panose="020F0502020204030204" pitchFamily="2" charset="-79"/>
              </a:rPr>
              <a:t>Point With Trace</a:t>
            </a:r>
            <a:endParaRPr lang="en-US" sz="4800" b="1" dirty="0">
              <a:latin typeface="Aharoni" panose="020F0502020204030204" pitchFamily="2" charset="-79"/>
              <a:cs typeface="Aharoni" panose="020F0502020204030204" pitchFamily="2" charset="-79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D0B0CC3-C4EC-C0A4-C796-213E19E1277E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95779" y="1963265"/>
            <a:ext cx="10060954" cy="48116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8CA5ABE-A636-ED1C-86B6-F1D481C595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02310" y="2294503"/>
            <a:ext cx="2424750" cy="174226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10240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8AC18-9400-9470-54A4-B0B8BB7E75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A30726C0-22B4-9E7C-5924-F9B205D4BD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83058"/>
            <a:ext cx="6174521" cy="1041687"/>
          </a:xfrm>
        </p:spPr>
        <p:txBody>
          <a:bodyPr anchor="ctr">
            <a:normAutofit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C7A38F-0532-A209-5845-3C2D040A23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17709"/>
            <a:ext cx="4375127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B8A5577-C6F8-3D36-256B-628E13385C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59" y="2838534"/>
            <a:ext cx="1208330" cy="12385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1BEBAC9F-9901-AE7D-60C4-9BC5737DAF3D}"/>
              </a:ext>
            </a:extLst>
          </p:cNvPr>
          <p:cNvSpPr txBox="1">
            <a:spLocks/>
          </p:cNvSpPr>
          <p:nvPr/>
        </p:nvSpPr>
        <p:spPr>
          <a:xfrm>
            <a:off x="0" y="1313443"/>
            <a:ext cx="2351018" cy="136815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065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C68BE7E-BC1B-C533-7C57-DED8D84AA352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85900" y="2176681"/>
            <a:ext cx="8661167" cy="45982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FC6AF3E-4187-5E6F-6025-52B6E0235C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34572" y="4293096"/>
            <a:ext cx="3678585" cy="20103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itle 12">
            <a:extLst>
              <a:ext uri="{FF2B5EF4-FFF2-40B4-BE49-F238E27FC236}">
                <a16:creationId xmlns:a16="http://schemas.microsoft.com/office/drawing/2014/main" id="{34A1ECFF-38EF-9CED-1465-F5FF58B46932}"/>
              </a:ext>
            </a:extLst>
          </p:cNvPr>
          <p:cNvSpPr txBox="1">
            <a:spLocks/>
          </p:cNvSpPr>
          <p:nvPr/>
        </p:nvSpPr>
        <p:spPr>
          <a:xfrm>
            <a:off x="2422005" y="980728"/>
            <a:ext cx="8280920" cy="12666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b="1" dirty="0">
                <a:latin typeface="Eras Bold ITC" panose="020B0907030504020204" pitchFamily="34" charset="0"/>
                <a:cs typeface="Aharoni" panose="020F0502020204030204" pitchFamily="2" charset="-79"/>
              </a:rPr>
              <a:t>Example Gallery – 3. Plotting</a:t>
            </a:r>
          </a:p>
          <a:p>
            <a:pPr>
              <a:lnSpc>
                <a:spcPct val="120000"/>
              </a:lnSpc>
            </a:pPr>
            <a:r>
              <a:rPr lang="en-US" b="1" dirty="0">
                <a:latin typeface="Eras Bold ITC" panose="020B0907030504020204" pitchFamily="34" charset="0"/>
                <a:cs typeface="Aharoni" panose="020F0502020204030204" pitchFamily="2" charset="-79"/>
              </a:rPr>
              <a:t>– 3.1 Sin and Cos Function Plot</a:t>
            </a:r>
          </a:p>
        </p:txBody>
      </p:sp>
    </p:spTree>
    <p:extLst>
      <p:ext uri="{BB962C8B-B14F-4D97-AF65-F5344CB8AC3E}">
        <p14:creationId xmlns:p14="http://schemas.microsoft.com/office/powerpoint/2010/main" val="3089823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333491-691D-1EA7-8333-86CA0E08B6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9BFF2973-8526-70E2-C3FF-70C9566A6A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83058"/>
            <a:ext cx="6174521" cy="1041687"/>
          </a:xfrm>
        </p:spPr>
        <p:txBody>
          <a:bodyPr anchor="ctr">
            <a:normAutofit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67030B-F5CA-D6DD-2F4E-F14E4DC0A0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17709"/>
            <a:ext cx="4375127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CDBFB75-BCF6-D589-BBAD-77B300CAC2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59" y="2838534"/>
            <a:ext cx="1208330" cy="12385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37456491-FBB6-ED0B-7730-22CD7A1729CF}"/>
              </a:ext>
            </a:extLst>
          </p:cNvPr>
          <p:cNvSpPr txBox="1">
            <a:spLocks/>
          </p:cNvSpPr>
          <p:nvPr/>
        </p:nvSpPr>
        <p:spPr>
          <a:xfrm>
            <a:off x="0" y="1313443"/>
            <a:ext cx="2351018" cy="136815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066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6B721CED-2F86-D7F4-B9D8-ECE48598C3FF}"/>
              </a:ext>
            </a:extLst>
          </p:cNvPr>
          <p:cNvSpPr txBox="1">
            <a:spLocks/>
          </p:cNvSpPr>
          <p:nvPr/>
        </p:nvSpPr>
        <p:spPr>
          <a:xfrm>
            <a:off x="2422005" y="980728"/>
            <a:ext cx="8280920" cy="12666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b="1" dirty="0">
                <a:latin typeface="Eras Bold ITC" panose="020B0907030504020204" pitchFamily="34" charset="0"/>
                <a:cs typeface="Aharoni" panose="020F0502020204030204" pitchFamily="2" charset="-79"/>
              </a:rPr>
              <a:t>Example Gallery – 3. Plotting</a:t>
            </a:r>
          </a:p>
          <a:p>
            <a:pPr>
              <a:lnSpc>
                <a:spcPct val="120000"/>
              </a:lnSpc>
            </a:pPr>
            <a:r>
              <a:rPr lang="en-US" b="1" dirty="0">
                <a:latin typeface="Eras Bold ITC" panose="020B0907030504020204" pitchFamily="34" charset="0"/>
                <a:cs typeface="Aharoni" panose="020F0502020204030204" pitchFamily="2" charset="-79"/>
              </a:rPr>
              <a:t>– 3.2 Arg Min Example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7EA2B5D-53B6-781C-9D71-FBD628E9BACB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93435" y="2228842"/>
            <a:ext cx="9109489" cy="4546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E677435-1310-7AE5-D6FB-3B7F98EB89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54652" y="1813911"/>
            <a:ext cx="3724583" cy="2049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74592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9FADBF-5FC2-A28F-BD7E-04C1AF842D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A8582831-8AF6-38EB-7156-2F3A57EE6A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83058"/>
            <a:ext cx="6174521" cy="1041687"/>
          </a:xfrm>
        </p:spPr>
        <p:txBody>
          <a:bodyPr anchor="ctr">
            <a:normAutofit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10A727-A8F9-F36D-F200-59A577A055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17709"/>
            <a:ext cx="4375127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C34D755-3C51-8887-1F84-3F432F3DFC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59" y="2838534"/>
            <a:ext cx="1208330" cy="12385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19E3C0C-5261-136E-2624-E46E989021F6}"/>
              </a:ext>
            </a:extLst>
          </p:cNvPr>
          <p:cNvSpPr txBox="1">
            <a:spLocks/>
          </p:cNvSpPr>
          <p:nvPr/>
        </p:nvSpPr>
        <p:spPr>
          <a:xfrm>
            <a:off x="0" y="1313443"/>
            <a:ext cx="2351018" cy="136815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067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9FCD013-CAC1-D0A6-A28A-A7287B71AB6E}"/>
              </a:ext>
            </a:extLst>
          </p:cNvPr>
          <p:cNvSpPr txBox="1">
            <a:spLocks/>
          </p:cNvSpPr>
          <p:nvPr/>
        </p:nvSpPr>
        <p:spPr>
          <a:xfrm>
            <a:off x="2422005" y="980728"/>
            <a:ext cx="8280920" cy="12666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b="1" dirty="0">
                <a:latin typeface="Eras Bold ITC" panose="020B0907030504020204" pitchFamily="34" charset="0"/>
                <a:cs typeface="Aharoni" panose="020F0502020204030204" pitchFamily="2" charset="-79"/>
              </a:rPr>
              <a:t>Example Gallery – 3. Plotting</a:t>
            </a:r>
          </a:p>
          <a:p>
            <a:pPr>
              <a:lnSpc>
                <a:spcPct val="120000"/>
              </a:lnSpc>
            </a:pPr>
            <a:r>
              <a:rPr lang="en-US" b="1" dirty="0">
                <a:latin typeface="Eras Bold ITC" panose="020B0907030504020204" pitchFamily="34" charset="0"/>
                <a:cs typeface="Aharoni" panose="020F0502020204030204" pitchFamily="2" charset="-79"/>
              </a:rPr>
              <a:t>– 3.3 Graph Area Plot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4563D37-1518-1D88-05AD-959F334A77D2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01924" y="2227595"/>
            <a:ext cx="10009112" cy="45759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E95D7F3-F92A-DFC4-B72D-6AABB8F86F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4692" y="1881229"/>
            <a:ext cx="3412640" cy="19146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B36BE39-026C-D615-F65B-8ED4C8E1F3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3122" y="4997891"/>
            <a:ext cx="1716340" cy="167146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727012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03AE36-7690-3CF2-7FBF-626F5BF8FF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51E5C466-2B72-BAB4-AD79-97D99444BF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83058"/>
            <a:ext cx="6174521" cy="1041687"/>
          </a:xfrm>
        </p:spPr>
        <p:txBody>
          <a:bodyPr anchor="ctr">
            <a:normAutofit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B52B08-A7FF-7BD8-BFFF-81066555C3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17709"/>
            <a:ext cx="4375127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27B64D8-79D6-FC63-ABB3-26396AF6BC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59" y="2838534"/>
            <a:ext cx="1208330" cy="12385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DBAD9D3B-06C1-73A2-0892-6252AE86DE69}"/>
              </a:ext>
            </a:extLst>
          </p:cNvPr>
          <p:cNvSpPr txBox="1">
            <a:spLocks/>
          </p:cNvSpPr>
          <p:nvPr/>
        </p:nvSpPr>
        <p:spPr>
          <a:xfrm>
            <a:off x="0" y="1313443"/>
            <a:ext cx="2351018" cy="136815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068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7323B09A-C207-013B-903A-1A962177BAC3}"/>
              </a:ext>
            </a:extLst>
          </p:cNvPr>
          <p:cNvSpPr txBox="1">
            <a:spLocks/>
          </p:cNvSpPr>
          <p:nvPr/>
        </p:nvSpPr>
        <p:spPr>
          <a:xfrm>
            <a:off x="2422005" y="980728"/>
            <a:ext cx="8280920" cy="12666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b="1" dirty="0">
                <a:latin typeface="Eras Bold ITC" panose="020B0907030504020204" pitchFamily="34" charset="0"/>
                <a:cs typeface="Aharoni" panose="020F0502020204030204" pitchFamily="2" charset="-79"/>
              </a:rPr>
              <a:t>Example Gallery – 3. Plotting</a:t>
            </a:r>
          </a:p>
          <a:p>
            <a:pPr>
              <a:lnSpc>
                <a:spcPct val="120000"/>
              </a:lnSpc>
            </a:pPr>
            <a:r>
              <a:rPr lang="en-US" b="1" dirty="0">
                <a:latin typeface="Eras Bold ITC" panose="020B0907030504020204" pitchFamily="34" charset="0"/>
                <a:cs typeface="Aharoni" panose="020F0502020204030204" pitchFamily="2" charset="-79"/>
              </a:rPr>
              <a:t>– 3.4 Polygon On Axes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E7D736C-DC16-2988-B811-39528AF3A0B5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73932" y="2247372"/>
            <a:ext cx="9937104" cy="44728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82D1C2D-DBF0-85EC-B2DD-0B753DFFD8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70676" y="1846077"/>
            <a:ext cx="2424965" cy="19849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70185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10773F-C238-3700-7D08-5A28813975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D43CA282-2EFB-E683-06C7-7A9593694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6843B9-F7CC-814A-1650-C8BBF5965D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B30DE2A-FBFB-D85D-04D6-20A7D32979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748" y="5589240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3B7CD09-D1C7-B940-0376-3BFB8C7906FD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01923" cy="136815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007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9FF4251C-80B9-0F14-919C-AA272BA6B128}"/>
              </a:ext>
            </a:extLst>
          </p:cNvPr>
          <p:cNvSpPr txBox="1">
            <a:spLocks/>
          </p:cNvSpPr>
          <p:nvPr/>
        </p:nvSpPr>
        <p:spPr>
          <a:xfrm>
            <a:off x="1773932" y="1484783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Example: Continuous Motion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FF142A3-45BE-7C17-DDDC-1CBF398C76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6020" y="2323388"/>
            <a:ext cx="7488832" cy="43938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67531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6BF4E4-1E03-642A-5628-20CA07CFF4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147F527B-7511-B7BF-00A9-760DFD0EC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83058"/>
            <a:ext cx="6174521" cy="1041687"/>
          </a:xfrm>
        </p:spPr>
        <p:txBody>
          <a:bodyPr anchor="ctr">
            <a:normAutofit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918D06-4CE2-75B3-99AB-7DE658BD53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17709"/>
            <a:ext cx="4375127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59C66CE-C1F3-C096-9C43-4C4414927A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59" y="2838534"/>
            <a:ext cx="1208330" cy="12385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56D0C2D3-66E7-7C9A-A1E2-03088CE48B9B}"/>
              </a:ext>
            </a:extLst>
          </p:cNvPr>
          <p:cNvSpPr txBox="1">
            <a:spLocks/>
          </p:cNvSpPr>
          <p:nvPr/>
        </p:nvSpPr>
        <p:spPr>
          <a:xfrm>
            <a:off x="0" y="1313443"/>
            <a:ext cx="2351018" cy="136815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069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D992BC2E-A79A-28A2-3244-F92F92F7C6E3}"/>
              </a:ext>
            </a:extLst>
          </p:cNvPr>
          <p:cNvSpPr txBox="1">
            <a:spLocks/>
          </p:cNvSpPr>
          <p:nvPr/>
        </p:nvSpPr>
        <p:spPr>
          <a:xfrm>
            <a:off x="2422005" y="980728"/>
            <a:ext cx="8280920" cy="12666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b="1" dirty="0">
                <a:latin typeface="Eras Bold ITC" panose="020B0907030504020204" pitchFamily="34" charset="0"/>
                <a:cs typeface="Aharoni" panose="020F0502020204030204" pitchFamily="2" charset="-79"/>
              </a:rPr>
              <a:t>Example Gallery – 3. Plotting</a:t>
            </a:r>
          </a:p>
          <a:p>
            <a:pPr>
              <a:lnSpc>
                <a:spcPct val="120000"/>
              </a:lnSpc>
            </a:pPr>
            <a:r>
              <a:rPr lang="en-US" b="1" dirty="0">
                <a:latin typeface="Eras Bold ITC" panose="020B0907030504020204" pitchFamily="34" charset="0"/>
                <a:cs typeface="Aharoni" panose="020F0502020204030204" pitchFamily="2" charset="-79"/>
              </a:rPr>
              <a:t>– 3.5 Heat Diagram Plot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0C8AEE-C715-22EA-0C48-2FDF520B1750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16706" y="2217587"/>
            <a:ext cx="9978305" cy="46227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A1D6599-5B61-7B73-0206-2D66F8A477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4692" y="1809161"/>
            <a:ext cx="3384454" cy="20587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34829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E949B7-D948-8F99-6706-5EA7362D40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68AEE3A-B5E7-961E-C258-1069B06DCA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7868" y="2132856"/>
            <a:ext cx="10265766" cy="35114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910BE0A-266E-4CCD-979F-DAB960AE87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3892" y="4542455"/>
            <a:ext cx="2232248" cy="228805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C0E66FD-51BF-60D4-481D-048D929271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7948" y="447785"/>
            <a:ext cx="2520280" cy="16850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16CFA05-4F6F-798E-E9E1-3C50BB2D35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1589" y="447784"/>
            <a:ext cx="2433638" cy="16850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77E0420-B2C1-35F7-D502-259FAD94F5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8588" y="447785"/>
            <a:ext cx="2433638" cy="16850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51474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0B8C42-680F-628C-7B64-50D38937A2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A61E1EE-F20B-E4ED-906D-5C820FBDF4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7868" y="3018957"/>
            <a:ext cx="2922123" cy="14068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768EB07-9873-A7F5-DC2A-528398A97C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7868" y="4725144"/>
            <a:ext cx="1372512" cy="14068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F3717E0-D279-3C7E-3FBC-BBF7C6D3F7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7868" y="1737207"/>
            <a:ext cx="1183505" cy="7912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9498D4E-7B9D-28DB-8B4F-2E97F7DE03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70380" y="1737207"/>
            <a:ext cx="1142819" cy="7912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94101AB-C2EC-F19D-666A-0FF9645E7C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12367" y="1737206"/>
            <a:ext cx="1142819" cy="7912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88179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E949B7-D948-8F99-6706-5EA7362D40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68AEE3A-B5E7-961E-C258-1069B06DCA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7868" y="2132856"/>
            <a:ext cx="10265766" cy="35114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910BE0A-266E-4CCD-979F-DAB960AE87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3892" y="4542455"/>
            <a:ext cx="2232248" cy="228805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CB2ECA7-1684-8375-2C0A-E435196147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0676" y="447782"/>
            <a:ext cx="2664297" cy="16850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758DAD8-CD95-44FE-06E4-5BFDFBA6AA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66319" y="447782"/>
            <a:ext cx="2664297" cy="16850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BC5C32C-EBA0-95BE-009C-F60BAFD39B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79180" y="447782"/>
            <a:ext cx="2747079" cy="16850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08127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4C8847-9238-F6D8-447B-58C8A4DC52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A2E8B1E1-F29A-D7B8-C636-6C42DF44B9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EEA777-889B-9772-9005-FE3D636BD3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CADD321-874B-7495-2820-D67E015AAD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748" y="5589240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FF814DDB-C619-1C42-6CBF-5157C6720186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01923" cy="136815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008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30F3A660-B94C-C1CD-DFEF-793C0865B9D3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Example: Opening Manim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691A570-E63C-E0F6-E113-363D445852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9996" y="1949744"/>
            <a:ext cx="8173455" cy="47817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27647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3683ED-BCC0-26B2-AEF1-A980A12CEC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9867626C-0580-A6D2-B72E-7AC9C7F60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FCBC13-829C-8A42-D1B0-BC597F2C30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C58D251-F46F-D079-D542-F228A97563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748" y="5589240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D0CA555D-7F3B-F2C5-E2A9-2C069901EFAC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01923" cy="136815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009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7BBBDF52-880F-BC7C-D5D1-B3DE51B74CA6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Example: Square To Circle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F3C876-AEED-89C1-92F5-9DA6BB084C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6715" y="1954621"/>
            <a:ext cx="8194161" cy="47704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24776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Math 16x9">
  <a:themeElements>
    <a:clrScheme name="Math_16x9">
      <a:dk1>
        <a:srgbClr val="465562"/>
      </a:dk1>
      <a:lt1>
        <a:srgbClr val="FFFFFF"/>
      </a:lt1>
      <a:dk2>
        <a:srgbClr val="000000"/>
      </a:dk2>
      <a:lt2>
        <a:srgbClr val="F2ECE2"/>
      </a:lt2>
      <a:accent1>
        <a:srgbClr val="9BAAB7"/>
      </a:accent1>
      <a:accent2>
        <a:srgbClr val="B8D082"/>
      </a:accent2>
      <a:accent3>
        <a:srgbClr val="EFDB85"/>
      </a:accent3>
      <a:accent4>
        <a:srgbClr val="E8A565"/>
      </a:accent4>
      <a:accent5>
        <a:srgbClr val="BC9AAE"/>
      </a:accent5>
      <a:accent6>
        <a:srgbClr val="BABABA"/>
      </a:accent6>
      <a:hlink>
        <a:srgbClr val="8FC48C"/>
      </a:hlink>
      <a:folHlink>
        <a:srgbClr val="969696"/>
      </a:folHlink>
    </a:clrScheme>
    <a:fontScheme name="Euphemia">
      <a:majorFont>
        <a:latin typeface="Euphemia"/>
        <a:ea typeface=""/>
        <a:cs typeface=""/>
      </a:majorFont>
      <a:minorFont>
        <a:latin typeface="Euphem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Math_16x9">
      <a:dk1>
        <a:srgbClr val="465562"/>
      </a:dk1>
      <a:lt1>
        <a:srgbClr val="FFFFFF"/>
      </a:lt1>
      <a:dk2>
        <a:srgbClr val="000000"/>
      </a:dk2>
      <a:lt2>
        <a:srgbClr val="F2ECE2"/>
      </a:lt2>
      <a:accent1>
        <a:srgbClr val="9BAAB7"/>
      </a:accent1>
      <a:accent2>
        <a:srgbClr val="B8D082"/>
      </a:accent2>
      <a:accent3>
        <a:srgbClr val="EFDB85"/>
      </a:accent3>
      <a:accent4>
        <a:srgbClr val="E8A565"/>
      </a:accent4>
      <a:accent5>
        <a:srgbClr val="BC9AAE"/>
      </a:accent5>
      <a:accent6>
        <a:srgbClr val="BABABA"/>
      </a:accent6>
      <a:hlink>
        <a:srgbClr val="8FC48C"/>
      </a:hlink>
      <a:folHlink>
        <a:srgbClr val="A97C96"/>
      </a:folHlink>
    </a:clrScheme>
    <a:fontScheme name="Euphemia">
      <a:majorFont>
        <a:latin typeface="Euphemia"/>
        <a:ea typeface=""/>
        <a:cs typeface=""/>
      </a:majorFont>
      <a:minorFont>
        <a:latin typeface="Euphem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Math_16x9">
      <a:dk1>
        <a:srgbClr val="465562"/>
      </a:dk1>
      <a:lt1>
        <a:srgbClr val="FFFFFF"/>
      </a:lt1>
      <a:dk2>
        <a:srgbClr val="000000"/>
      </a:dk2>
      <a:lt2>
        <a:srgbClr val="F2ECE2"/>
      </a:lt2>
      <a:accent1>
        <a:srgbClr val="9BAAB7"/>
      </a:accent1>
      <a:accent2>
        <a:srgbClr val="B8D082"/>
      </a:accent2>
      <a:accent3>
        <a:srgbClr val="EFDB85"/>
      </a:accent3>
      <a:accent4>
        <a:srgbClr val="E8A565"/>
      </a:accent4>
      <a:accent5>
        <a:srgbClr val="BC9AAE"/>
      </a:accent5>
      <a:accent6>
        <a:srgbClr val="BABABA"/>
      </a:accent6>
      <a:hlink>
        <a:srgbClr val="8FC48C"/>
      </a:hlink>
      <a:folHlink>
        <a:srgbClr val="A97C96"/>
      </a:folHlink>
    </a:clrScheme>
    <a:fontScheme name="Euphemia">
      <a:majorFont>
        <a:latin typeface="Euphemia"/>
        <a:ea typeface=""/>
        <a:cs typeface=""/>
      </a:majorFont>
      <a:minorFont>
        <a:latin typeface="Euphem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Math education presentation with Pi  (widescreen)</Template>
  <TotalTime>18344</TotalTime>
  <Words>952</Words>
  <Application>Microsoft Office PowerPoint</Application>
  <PresentationFormat>Custom</PresentationFormat>
  <Paragraphs>229</Paragraphs>
  <Slides>73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73</vt:i4>
      </vt:variant>
    </vt:vector>
  </HeadingPairs>
  <TitlesOfParts>
    <vt:vector size="79" baseType="lpstr">
      <vt:lpstr>ADLaM Display</vt:lpstr>
      <vt:lpstr>Aharoni</vt:lpstr>
      <vt:lpstr>Arial</vt:lpstr>
      <vt:lpstr>Eras Bold ITC</vt:lpstr>
      <vt:lpstr>Euphemia</vt:lpstr>
      <vt:lpstr>Math 16x9</vt:lpstr>
      <vt:lpstr>Learn Manim Library by Practice – Opening and Installation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Animations and Render Loop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Xiaoqi Zhao</dc:creator>
  <cp:lastModifiedBy>Xiaoqi Zhao</cp:lastModifiedBy>
  <cp:revision>103</cp:revision>
  <dcterms:created xsi:type="dcterms:W3CDTF">2024-11-12T09:58:11Z</dcterms:created>
  <dcterms:modified xsi:type="dcterms:W3CDTF">2025-01-03T06:51:08Z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9540963-e559-4020-8a90-fe8a502c2801_Enabled">
    <vt:lpwstr>true</vt:lpwstr>
  </property>
  <property fmtid="{D5CDD505-2E9C-101B-9397-08002B2CF9AE}" pid="3" name="MSIP_Label_19540963-e559-4020-8a90-fe8a502c2801_SetDate">
    <vt:lpwstr>2024-11-12T11:33:58Z</vt:lpwstr>
  </property>
  <property fmtid="{D5CDD505-2E9C-101B-9397-08002B2CF9AE}" pid="4" name="MSIP_Label_19540963-e559-4020-8a90-fe8a502c2801_Method">
    <vt:lpwstr>Standard</vt:lpwstr>
  </property>
  <property fmtid="{D5CDD505-2E9C-101B-9397-08002B2CF9AE}" pid="5" name="MSIP_Label_19540963-e559-4020-8a90-fe8a502c2801_Name">
    <vt:lpwstr>19540963-e559-4020-8a90-fe8a502c2801</vt:lpwstr>
  </property>
  <property fmtid="{D5CDD505-2E9C-101B-9397-08002B2CF9AE}" pid="6" name="MSIP_Label_19540963-e559-4020-8a90-fe8a502c2801_SiteId">
    <vt:lpwstr>f25493ae-1c98-41d7-8a33-0be75f5fe603</vt:lpwstr>
  </property>
  <property fmtid="{D5CDD505-2E9C-101B-9397-08002B2CF9AE}" pid="7" name="MSIP_Label_19540963-e559-4020-8a90-fe8a502c2801_ActionId">
    <vt:lpwstr>00f91949-a901-42a0-9492-49ae7ed73fe2</vt:lpwstr>
  </property>
  <property fmtid="{D5CDD505-2E9C-101B-9397-08002B2CF9AE}" pid="8" name="MSIP_Label_19540963-e559-4020-8a90-fe8a502c2801_ContentBits">
    <vt:lpwstr>0</vt:lpwstr>
  </property>
</Properties>
</file>